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2399288" cy="43200638"/>
  <p:notesSz cx="7099300" cy="10234613"/>
  <p:defaultTextStyle>
    <a:defPPr>
      <a:defRPr lang="en-US"/>
    </a:defPPr>
    <a:lvl1pPr marL="0" algn="l" defTabSz="3628609" rtl="0" eaLnBrk="1" latinLnBrk="0" hangingPunct="1">
      <a:defRPr sz="7143" kern="1200">
        <a:solidFill>
          <a:schemeClr val="tx1"/>
        </a:solidFill>
        <a:latin typeface="+mn-lt"/>
        <a:ea typeface="+mn-ea"/>
        <a:cs typeface="+mn-cs"/>
      </a:defRPr>
    </a:lvl1pPr>
    <a:lvl2pPr marL="1814304" algn="l" defTabSz="3628609" rtl="0" eaLnBrk="1" latinLnBrk="0" hangingPunct="1">
      <a:defRPr sz="7143" kern="1200">
        <a:solidFill>
          <a:schemeClr val="tx1"/>
        </a:solidFill>
        <a:latin typeface="+mn-lt"/>
        <a:ea typeface="+mn-ea"/>
        <a:cs typeface="+mn-cs"/>
      </a:defRPr>
    </a:lvl2pPr>
    <a:lvl3pPr marL="3628609" algn="l" defTabSz="3628609" rtl="0" eaLnBrk="1" latinLnBrk="0" hangingPunct="1">
      <a:defRPr sz="7143" kern="1200">
        <a:solidFill>
          <a:schemeClr val="tx1"/>
        </a:solidFill>
        <a:latin typeface="+mn-lt"/>
        <a:ea typeface="+mn-ea"/>
        <a:cs typeface="+mn-cs"/>
      </a:defRPr>
    </a:lvl3pPr>
    <a:lvl4pPr marL="5442912" algn="l" defTabSz="3628609" rtl="0" eaLnBrk="1" latinLnBrk="0" hangingPunct="1">
      <a:defRPr sz="7143" kern="1200">
        <a:solidFill>
          <a:schemeClr val="tx1"/>
        </a:solidFill>
        <a:latin typeface="+mn-lt"/>
        <a:ea typeface="+mn-ea"/>
        <a:cs typeface="+mn-cs"/>
      </a:defRPr>
    </a:lvl4pPr>
    <a:lvl5pPr marL="7257217" algn="l" defTabSz="3628609" rtl="0" eaLnBrk="1" latinLnBrk="0" hangingPunct="1">
      <a:defRPr sz="7143" kern="1200">
        <a:solidFill>
          <a:schemeClr val="tx1"/>
        </a:solidFill>
        <a:latin typeface="+mn-lt"/>
        <a:ea typeface="+mn-ea"/>
        <a:cs typeface="+mn-cs"/>
      </a:defRPr>
    </a:lvl5pPr>
    <a:lvl6pPr marL="9071521" algn="l" defTabSz="3628609" rtl="0" eaLnBrk="1" latinLnBrk="0" hangingPunct="1">
      <a:defRPr sz="7143" kern="1200">
        <a:solidFill>
          <a:schemeClr val="tx1"/>
        </a:solidFill>
        <a:latin typeface="+mn-lt"/>
        <a:ea typeface="+mn-ea"/>
        <a:cs typeface="+mn-cs"/>
      </a:defRPr>
    </a:lvl6pPr>
    <a:lvl7pPr marL="10885825" algn="l" defTabSz="3628609" rtl="0" eaLnBrk="1" latinLnBrk="0" hangingPunct="1">
      <a:defRPr sz="7143" kern="1200">
        <a:solidFill>
          <a:schemeClr val="tx1"/>
        </a:solidFill>
        <a:latin typeface="+mn-lt"/>
        <a:ea typeface="+mn-ea"/>
        <a:cs typeface="+mn-cs"/>
      </a:defRPr>
    </a:lvl7pPr>
    <a:lvl8pPr marL="12700130" algn="l" defTabSz="3628609" rtl="0" eaLnBrk="1" latinLnBrk="0" hangingPunct="1">
      <a:defRPr sz="7143" kern="1200">
        <a:solidFill>
          <a:schemeClr val="tx1"/>
        </a:solidFill>
        <a:latin typeface="+mn-lt"/>
        <a:ea typeface="+mn-ea"/>
        <a:cs typeface="+mn-cs"/>
      </a:defRPr>
    </a:lvl8pPr>
    <a:lvl9pPr marL="14514433" algn="l" defTabSz="362860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0" autoAdjust="0"/>
    <p:restoredTop sz="94719" autoAdjust="0"/>
  </p:normalViewPr>
  <p:slideViewPr>
    <p:cSldViewPr snapToGrid="0">
      <p:cViewPr>
        <p:scale>
          <a:sx n="30" d="100"/>
          <a:sy n="30" d="100"/>
        </p:scale>
        <p:origin x="4248" y="-632"/>
      </p:cViewPr>
      <p:guideLst>
        <p:guide orient="horz" pos="13606"/>
        <p:guide pos="1020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en-US" sz="2128" b="0" i="0" u="none" strike="noStrike" kern="1200" cap="none" spc="50" normalizeH="0" baseline="0">
              <a:solidFill>
                <a:schemeClr val="tx1">
                  <a:lumMod val="65000"/>
                  <a:lumOff val="35000"/>
                </a:schemeClr>
              </a:solidFill>
              <a:latin typeface="+mj-lt"/>
              <a:ea typeface="+mj-ea"/>
              <a:cs typeface="+mj-cs"/>
            </a:defRPr>
          </a:pPr>
          <a:endParaRPr lang="fr-FR"/>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EBD-4D00-9835-1FC3A729A2F6}"/>
            </c:ext>
          </c:extLst>
        </c:ser>
        <c:ser>
          <c:idx val="1"/>
          <c:order val="1"/>
          <c:tx>
            <c:strRef>
              <c:f>Sheet1!$C$1</c:f>
              <c:strCache>
                <c:ptCount val="1"/>
                <c:pt idx="0">
                  <c:v>Series 2</c:v>
                </c:pt>
              </c:strCache>
            </c:strRef>
          </c:tx>
          <c:spPr>
            <a:solidFill>
              <a:schemeClr val="accent2">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EBD-4D00-9835-1FC3A729A2F6}"/>
            </c:ext>
          </c:extLst>
        </c:ser>
        <c:ser>
          <c:idx val="2"/>
          <c:order val="2"/>
          <c:tx>
            <c:strRef>
              <c:f>Sheet1!$D$1</c:f>
              <c:strCache>
                <c:ptCount val="1"/>
                <c:pt idx="0">
                  <c:v>Series 3</c:v>
                </c:pt>
              </c:strCache>
            </c:strRef>
          </c:tx>
          <c:spPr>
            <a:solidFill>
              <a:schemeClr val="accent3">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EBD-4D00-9835-1FC3A729A2F6}"/>
            </c:ext>
          </c:extLst>
        </c:ser>
        <c:dLbls>
          <c:showLegendKey val="0"/>
          <c:showVal val="0"/>
          <c:showCatName val="0"/>
          <c:showSerName val="0"/>
          <c:showPercent val="0"/>
          <c:showBubbleSize val="0"/>
        </c:dLbls>
        <c:gapWidth val="80"/>
        <c:overlap val="25"/>
        <c:axId val="95345664"/>
        <c:axId val="95564544"/>
      </c:barChart>
      <c:catAx>
        <c:axId val="95345664"/>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lang="en-US" sz="1197" b="0" i="0" u="none" strike="noStrike" kern="1200" cap="none" spc="20" normalizeH="0" baseline="0">
                <a:solidFill>
                  <a:schemeClr val="tx1">
                    <a:lumMod val="65000"/>
                    <a:lumOff val="35000"/>
                  </a:schemeClr>
                </a:solidFill>
                <a:latin typeface="+mn-lt"/>
                <a:ea typeface="+mn-ea"/>
                <a:cs typeface="+mn-cs"/>
              </a:defRPr>
            </a:pPr>
            <a:endParaRPr lang="fr-FR"/>
          </a:p>
        </c:txPr>
        <c:crossAx val="95564544"/>
        <c:crosses val="autoZero"/>
        <c:auto val="1"/>
        <c:lblAlgn val="ctr"/>
        <c:lblOffset val="100"/>
        <c:noMultiLvlLbl val="0"/>
      </c:catAx>
      <c:valAx>
        <c:axId val="9556454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7" b="0" i="0" u="none" strike="noStrike" kern="1200" spc="20" baseline="0">
                <a:solidFill>
                  <a:schemeClr val="tx1">
                    <a:lumMod val="65000"/>
                    <a:lumOff val="35000"/>
                  </a:schemeClr>
                </a:solidFill>
                <a:latin typeface="+mn-lt"/>
                <a:ea typeface="+mn-ea"/>
                <a:cs typeface="+mn-cs"/>
              </a:defRPr>
            </a:pPr>
            <a:endParaRPr lang="fr-FR"/>
          </a:p>
        </c:txPr>
        <c:crossAx val="9534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6F1FE2A-97BA-4B52-B3A6-E44D1F20CB28}">
      <dgm:prSet phldrT="[Text]" custT="1"/>
      <dgm:spPr/>
      <dgm:t>
        <a:bodyPr/>
        <a:lstStyle/>
        <a:p>
          <a:r>
            <a:rPr lang="en-US" sz="2800" dirty="0"/>
            <a:t>Controlled variables</a:t>
          </a:r>
        </a:p>
      </dgm:t>
    </dgm:pt>
    <dgm:pt modelId="{272155B6-483B-4675-B173-D3F00A201046}" type="parTrans" cxnId="{FC6EE199-23CF-4307-94F8-FC53916EA51A}">
      <dgm:prSet/>
      <dgm:spPr/>
      <dgm:t>
        <a:bodyPr/>
        <a:lstStyle/>
        <a:p>
          <a:endParaRPr lang="en-US" sz="2800"/>
        </a:p>
      </dgm:t>
    </dgm:pt>
    <dgm:pt modelId="{0CACD921-34CA-4681-87F1-041A98C27B3D}" type="sibTrans" cxnId="{FC6EE199-23CF-4307-94F8-FC53916EA51A}">
      <dgm:prSet/>
      <dgm:spPr/>
      <dgm:t>
        <a:bodyPr/>
        <a:lstStyle/>
        <a:p>
          <a:endParaRPr lang="en-US" sz="2800"/>
        </a:p>
      </dgm:t>
    </dgm:pt>
    <dgm:pt modelId="{4640F6E6-EF32-4372-9B3B-2FFD48F9CB5C}">
      <dgm:prSet phldrT="[Text]" custT="1"/>
      <dgm:spPr/>
      <dgm:t>
        <a:bodyPr/>
        <a:lstStyle/>
        <a:p>
          <a:r>
            <a:rPr lang="en-US" sz="2800" dirty="0"/>
            <a:t>These are kept the same throughout your experiments</a:t>
          </a:r>
        </a:p>
      </dgm:t>
    </dgm:pt>
    <dgm:pt modelId="{DB4F8E23-BBE6-4AB5-9D82-74F5115D7455}" type="parTrans" cxnId="{ACB965C6-1ACF-483C-9C29-8A17C949C706}">
      <dgm:prSet/>
      <dgm:spPr/>
      <dgm:t>
        <a:bodyPr/>
        <a:lstStyle/>
        <a:p>
          <a:endParaRPr lang="en-US" sz="2800"/>
        </a:p>
      </dgm:t>
    </dgm:pt>
    <dgm:pt modelId="{55E32D54-3DF3-4F3F-B3B8-1AEE5606EC62}" type="sibTrans" cxnId="{ACB965C6-1ACF-483C-9C29-8A17C949C706}">
      <dgm:prSet/>
      <dgm:spPr/>
      <dgm:t>
        <a:bodyPr/>
        <a:lstStyle/>
        <a:p>
          <a:endParaRPr lang="en-US" sz="2800"/>
        </a:p>
      </dgm:t>
    </dgm:pt>
    <dgm:pt modelId="{184B56DA-A66C-4DD0-AE11-0A7EBA387E48}">
      <dgm:prSet phldrT="[Text]" custT="1"/>
      <dgm:spPr/>
      <dgm:t>
        <a:bodyPr/>
        <a:lstStyle/>
        <a:p>
          <a:r>
            <a:rPr lang="en-US" sz="2800" dirty="0"/>
            <a:t>Independent variable</a:t>
          </a:r>
        </a:p>
      </dgm:t>
    </dgm:pt>
    <dgm:pt modelId="{3C1C544F-4C0C-4E19-A3D2-C3E5175D7B4B}" type="parTrans" cxnId="{01AD485A-0916-4A80-9CBA-29870F4D202A}">
      <dgm:prSet/>
      <dgm:spPr/>
      <dgm:t>
        <a:bodyPr/>
        <a:lstStyle/>
        <a:p>
          <a:endParaRPr lang="en-US" sz="2800"/>
        </a:p>
      </dgm:t>
    </dgm:pt>
    <dgm:pt modelId="{8EE144C8-20EA-43DA-B048-41CEE06807BC}" type="sibTrans" cxnId="{01AD485A-0916-4A80-9CBA-29870F4D202A}">
      <dgm:prSet/>
      <dgm:spPr/>
      <dgm:t>
        <a:bodyPr/>
        <a:lstStyle/>
        <a:p>
          <a:endParaRPr lang="en-US" sz="2800"/>
        </a:p>
      </dgm:t>
    </dgm:pt>
    <dgm:pt modelId="{17AF0C1B-AB46-4643-AAAB-C00D253E5731}">
      <dgm:prSet phldrT="[Text]" custT="1"/>
      <dgm:spPr/>
      <dgm:t>
        <a:bodyPr/>
        <a:lstStyle/>
        <a:p>
          <a:r>
            <a:rPr lang="en-US" sz="2800" dirty="0"/>
            <a:t>The </a:t>
          </a:r>
          <a:r>
            <a:rPr lang="en-US" sz="2800" b="1" dirty="0"/>
            <a:t>one</a:t>
          </a:r>
          <a:r>
            <a:rPr lang="en-US" sz="2800" dirty="0"/>
            <a:t> variable you purposely change and test</a:t>
          </a:r>
        </a:p>
      </dgm:t>
    </dgm:pt>
    <dgm:pt modelId="{29C3C336-A8CD-48B5-9F85-325299B52A84}" type="parTrans" cxnId="{31D0EEFF-9776-4597-8873-3B56F9091C86}">
      <dgm:prSet/>
      <dgm:spPr/>
      <dgm:t>
        <a:bodyPr/>
        <a:lstStyle/>
        <a:p>
          <a:endParaRPr lang="en-US" sz="2800"/>
        </a:p>
      </dgm:t>
    </dgm:pt>
    <dgm:pt modelId="{631D11DF-11B6-487B-8148-E2BF1F9190AD}" type="sibTrans" cxnId="{31D0EEFF-9776-4597-8873-3B56F9091C86}">
      <dgm:prSet/>
      <dgm:spPr/>
      <dgm:t>
        <a:bodyPr/>
        <a:lstStyle/>
        <a:p>
          <a:endParaRPr lang="en-US" sz="2800"/>
        </a:p>
      </dgm:t>
    </dgm:pt>
    <dgm:pt modelId="{2F8ECEAC-FAA3-4503-A169-57F41A503807}">
      <dgm:prSet phldrT="[Text]" custT="1"/>
      <dgm:spPr/>
      <dgm:t>
        <a:bodyPr/>
        <a:lstStyle/>
        <a:p>
          <a:r>
            <a:rPr lang="en-US" sz="2800" dirty="0"/>
            <a:t>Dependent variable</a:t>
          </a:r>
        </a:p>
      </dgm:t>
    </dgm:pt>
    <dgm:pt modelId="{ACAA3BC8-2CDA-42A5-8DD6-5A948ACC6FCF}" type="parTrans" cxnId="{24836079-9FDA-4F84-9291-518671EE6E30}">
      <dgm:prSet/>
      <dgm:spPr/>
      <dgm:t>
        <a:bodyPr/>
        <a:lstStyle/>
        <a:p>
          <a:endParaRPr lang="en-US" sz="2800"/>
        </a:p>
      </dgm:t>
    </dgm:pt>
    <dgm:pt modelId="{61A568BF-D1AB-4345-9CA7-878468CAA9E0}" type="sibTrans" cxnId="{24836079-9FDA-4F84-9291-518671EE6E30}">
      <dgm:prSet/>
      <dgm:spPr/>
      <dgm:t>
        <a:bodyPr/>
        <a:lstStyle/>
        <a:p>
          <a:endParaRPr lang="en-US" sz="2800"/>
        </a:p>
      </dgm:t>
    </dgm:pt>
    <dgm:pt modelId="{BB5A00DF-7368-4451-822A-C5213BEFEEBE}">
      <dgm:prSet phldrT="[Text]" custT="1"/>
      <dgm:spPr/>
      <dgm:t>
        <a:bodyPr/>
        <a:lstStyle/>
        <a:p>
          <a:r>
            <a:rPr lang="en-US" sz="2800" dirty="0"/>
            <a:t>The measure of change observed because of independent variable</a:t>
          </a:r>
        </a:p>
      </dgm:t>
    </dgm:pt>
    <dgm:pt modelId="{DBF05790-03E0-47D4-8137-1ED35487613F}" type="parTrans" cxnId="{3F455948-84CC-4BD3-B122-BC7FC520F6C2}">
      <dgm:prSet/>
      <dgm:spPr/>
      <dgm:t>
        <a:bodyPr/>
        <a:lstStyle/>
        <a:p>
          <a:endParaRPr lang="en-US" sz="2800"/>
        </a:p>
      </dgm:t>
    </dgm:pt>
    <dgm:pt modelId="{1FC1A5B2-F57F-4D1D-AD7C-59801453B2A1}" type="sibTrans" cxnId="{3F455948-84CC-4BD3-B122-BC7FC520F6C2}">
      <dgm:prSet/>
      <dgm:spPr/>
      <dgm:t>
        <a:bodyPr/>
        <a:lstStyle/>
        <a:p>
          <a:endParaRPr lang="en-US" sz="2800"/>
        </a:p>
      </dgm:t>
    </dgm:pt>
    <dgm:pt modelId="{B92700A2-FB38-4467-8A2E-6B17FD5FB43C}">
      <dgm:prSet phldrT="[Text]" custT="1"/>
      <dgm:spPr/>
      <dgm:t>
        <a:bodyPr/>
        <a:lstStyle/>
        <a:p>
          <a:r>
            <a:rPr lang="en-US" sz="2800" dirty="0"/>
            <a:t>Decide how you will measure the change</a:t>
          </a:r>
        </a:p>
      </dgm:t>
    </dgm:pt>
    <dgm:pt modelId="{D455CBAE-1EFE-4677-A720-D37D3C7C79C7}" type="parTrans" cxnId="{401C8A76-0402-439A-A771-D9B2BC35018E}">
      <dgm:prSet/>
      <dgm:spPr/>
      <dgm:t>
        <a:bodyPr/>
        <a:lstStyle/>
        <a:p>
          <a:endParaRPr lang="en-US" sz="2800"/>
        </a:p>
      </dgm:t>
    </dgm:pt>
    <dgm:pt modelId="{A308112E-A697-4E6A-A0C4-5392D47FD2DE}" type="sibTrans" cxnId="{401C8A76-0402-439A-A771-D9B2BC35018E}">
      <dgm:prSet/>
      <dgm:spPr/>
      <dgm:t>
        <a:bodyPr/>
        <a:lstStyle/>
        <a:p>
          <a:endParaRPr lang="en-US" sz="2800"/>
        </a:p>
      </dgm:t>
    </dgm:pt>
    <dgm:pt modelId="{4351CFC8-37EC-494B-A841-287649776134}" type="pres">
      <dgm:prSet presAssocID="{425AB2E9-3568-4939-AD20-F42726F09D02}" presName="Name0" presStyleCnt="0">
        <dgm:presLayoutVars>
          <dgm:dir/>
          <dgm:animLvl val="lvl"/>
          <dgm:resizeHandles val="exact"/>
        </dgm:presLayoutVars>
      </dgm:prSet>
      <dgm:spPr/>
    </dgm:pt>
    <dgm:pt modelId="{70E9962D-05C5-4F85-A473-03B50B9C6416}" type="pres">
      <dgm:prSet presAssocID="{06F1FE2A-97BA-4B52-B3A6-E44D1F20CB28}" presName="composite" presStyleCnt="0"/>
      <dgm:spPr/>
    </dgm:pt>
    <dgm:pt modelId="{B8C15370-9E21-4343-A577-4985C41A0B6E}" type="pres">
      <dgm:prSet presAssocID="{06F1FE2A-97BA-4B52-B3A6-E44D1F20CB28}" presName="parTx" presStyleLbl="alignNode1" presStyleIdx="0" presStyleCnt="3">
        <dgm:presLayoutVars>
          <dgm:chMax val="0"/>
          <dgm:chPref val="0"/>
          <dgm:bulletEnabled val="1"/>
        </dgm:presLayoutVars>
      </dgm:prSet>
      <dgm:spPr/>
    </dgm:pt>
    <dgm:pt modelId="{DE65B54D-BB89-4898-B770-68834B90CB27}" type="pres">
      <dgm:prSet presAssocID="{06F1FE2A-97BA-4B52-B3A6-E44D1F20CB28}" presName="desTx" presStyleLbl="alignAccFollowNode1" presStyleIdx="0" presStyleCnt="3">
        <dgm:presLayoutVars>
          <dgm:bulletEnabled val="1"/>
        </dgm:presLayoutVars>
      </dgm:prSet>
      <dgm:spPr/>
    </dgm:pt>
    <dgm:pt modelId="{A7E2C66E-7169-4E42-A713-6528CC71DD9D}" type="pres">
      <dgm:prSet presAssocID="{0CACD921-34CA-4681-87F1-041A98C27B3D}" presName="space" presStyleCnt="0"/>
      <dgm:spPr/>
    </dgm:pt>
    <dgm:pt modelId="{C25D5A66-A92F-4D7D-A84B-534F27779317}" type="pres">
      <dgm:prSet presAssocID="{184B56DA-A66C-4DD0-AE11-0A7EBA387E48}" presName="composite" presStyleCnt="0"/>
      <dgm:spPr/>
    </dgm:pt>
    <dgm:pt modelId="{E01B3154-0666-4584-9FC4-432DE00CC402}" type="pres">
      <dgm:prSet presAssocID="{184B56DA-A66C-4DD0-AE11-0A7EBA387E48}" presName="parTx" presStyleLbl="alignNode1" presStyleIdx="1" presStyleCnt="3">
        <dgm:presLayoutVars>
          <dgm:chMax val="0"/>
          <dgm:chPref val="0"/>
          <dgm:bulletEnabled val="1"/>
        </dgm:presLayoutVars>
      </dgm:prSet>
      <dgm:spPr/>
    </dgm:pt>
    <dgm:pt modelId="{6EC96761-7A7E-46B1-9A31-B92F49834D5A}" type="pres">
      <dgm:prSet presAssocID="{184B56DA-A66C-4DD0-AE11-0A7EBA387E48}" presName="desTx" presStyleLbl="alignAccFollowNode1" presStyleIdx="1" presStyleCnt="3">
        <dgm:presLayoutVars>
          <dgm:bulletEnabled val="1"/>
        </dgm:presLayoutVars>
      </dgm:prSet>
      <dgm:spPr/>
    </dgm:pt>
    <dgm:pt modelId="{D004D87C-D390-4BAA-B20D-69AF97599BD7}" type="pres">
      <dgm:prSet presAssocID="{8EE144C8-20EA-43DA-B048-41CEE06807BC}" presName="space" presStyleCnt="0"/>
      <dgm:spPr/>
    </dgm:pt>
    <dgm:pt modelId="{F9A125CB-F105-4A75-821B-0388D80248ED}" type="pres">
      <dgm:prSet presAssocID="{2F8ECEAC-FAA3-4503-A169-57F41A503807}" presName="composite" presStyleCnt="0"/>
      <dgm:spPr/>
    </dgm:pt>
    <dgm:pt modelId="{64DD6D48-227C-4434-BED8-F49C9D4F4F7E}" type="pres">
      <dgm:prSet presAssocID="{2F8ECEAC-FAA3-4503-A169-57F41A503807}" presName="parTx" presStyleLbl="alignNode1" presStyleIdx="2" presStyleCnt="3">
        <dgm:presLayoutVars>
          <dgm:chMax val="0"/>
          <dgm:chPref val="0"/>
          <dgm:bulletEnabled val="1"/>
        </dgm:presLayoutVars>
      </dgm:prSet>
      <dgm:spPr/>
    </dgm:pt>
    <dgm:pt modelId="{98860936-C475-4184-9A9D-2F4B5D8B0BC7}" type="pres">
      <dgm:prSet presAssocID="{2F8ECEAC-FAA3-4503-A169-57F41A503807}" presName="desTx" presStyleLbl="alignAccFollowNode1" presStyleIdx="2" presStyleCnt="3">
        <dgm:presLayoutVars>
          <dgm:bulletEnabled val="1"/>
        </dgm:presLayoutVars>
      </dgm:prSet>
      <dgm:spPr/>
    </dgm:pt>
  </dgm:ptLst>
  <dgm:cxnLst>
    <dgm:cxn modelId="{3F455948-84CC-4BD3-B122-BC7FC520F6C2}" srcId="{2F8ECEAC-FAA3-4503-A169-57F41A503807}" destId="{BB5A00DF-7368-4451-822A-C5213BEFEEBE}" srcOrd="0" destOrd="0" parTransId="{DBF05790-03E0-47D4-8137-1ED35487613F}" sibTransId="{1FC1A5B2-F57F-4D1D-AD7C-59801453B2A1}"/>
    <dgm:cxn modelId="{9BA84549-343A-497A-8F50-EA4C874AF4DD}" type="presOf" srcId="{2F8ECEAC-FAA3-4503-A169-57F41A503807}" destId="{64DD6D48-227C-4434-BED8-F49C9D4F4F7E}" srcOrd="0" destOrd="0" presId="urn:microsoft.com/office/officeart/2005/8/layout/hList1"/>
    <dgm:cxn modelId="{4E402F4F-22AD-4214-BE8C-948F617ABB38}" type="presOf" srcId="{BB5A00DF-7368-4451-822A-C5213BEFEEBE}" destId="{98860936-C475-4184-9A9D-2F4B5D8B0BC7}" srcOrd="0" destOrd="0" presId="urn:microsoft.com/office/officeart/2005/8/layout/hList1"/>
    <dgm:cxn modelId="{9C3D3653-8462-4AAD-A961-3717216B9CF2}" type="presOf" srcId="{06F1FE2A-97BA-4B52-B3A6-E44D1F20CB28}" destId="{B8C15370-9E21-4343-A577-4985C41A0B6E}" srcOrd="0" destOrd="0" presId="urn:microsoft.com/office/officeart/2005/8/layout/hList1"/>
    <dgm:cxn modelId="{766F4955-F53D-4E5F-A7D9-8AE86DDD9794}" type="presOf" srcId="{B92700A2-FB38-4467-8A2E-6B17FD5FB43C}" destId="{98860936-C475-4184-9A9D-2F4B5D8B0BC7}" srcOrd="0" destOrd="1" presId="urn:microsoft.com/office/officeart/2005/8/layout/hList1"/>
    <dgm:cxn modelId="{01AD485A-0916-4A80-9CBA-29870F4D202A}" srcId="{425AB2E9-3568-4939-AD20-F42726F09D02}" destId="{184B56DA-A66C-4DD0-AE11-0A7EBA387E48}" srcOrd="1" destOrd="0" parTransId="{3C1C544F-4C0C-4E19-A3D2-C3E5175D7B4B}" sibTransId="{8EE144C8-20EA-43DA-B048-41CEE06807BC}"/>
    <dgm:cxn modelId="{401C8A76-0402-439A-A771-D9B2BC35018E}" srcId="{2F8ECEAC-FAA3-4503-A169-57F41A503807}" destId="{B92700A2-FB38-4467-8A2E-6B17FD5FB43C}" srcOrd="1" destOrd="0" parTransId="{D455CBAE-1EFE-4677-A720-D37D3C7C79C7}" sibTransId="{A308112E-A697-4E6A-A0C4-5392D47FD2DE}"/>
    <dgm:cxn modelId="{24836079-9FDA-4F84-9291-518671EE6E30}" srcId="{425AB2E9-3568-4939-AD20-F42726F09D02}" destId="{2F8ECEAC-FAA3-4503-A169-57F41A503807}" srcOrd="2" destOrd="0" parTransId="{ACAA3BC8-2CDA-42A5-8DD6-5A948ACC6FCF}" sibTransId="{61A568BF-D1AB-4345-9CA7-878468CAA9E0}"/>
    <dgm:cxn modelId="{FC6EE199-23CF-4307-94F8-FC53916EA51A}" srcId="{425AB2E9-3568-4939-AD20-F42726F09D02}" destId="{06F1FE2A-97BA-4B52-B3A6-E44D1F20CB28}" srcOrd="0" destOrd="0" parTransId="{272155B6-483B-4675-B173-D3F00A201046}" sibTransId="{0CACD921-34CA-4681-87F1-041A98C27B3D}"/>
    <dgm:cxn modelId="{913323B4-1F88-4AC5-8C9E-BE0572C8023B}" type="presOf" srcId="{4640F6E6-EF32-4372-9B3B-2FFD48F9CB5C}" destId="{DE65B54D-BB89-4898-B770-68834B90CB27}" srcOrd="0" destOrd="0" presId="urn:microsoft.com/office/officeart/2005/8/layout/hList1"/>
    <dgm:cxn modelId="{ACB965C6-1ACF-483C-9C29-8A17C949C706}" srcId="{06F1FE2A-97BA-4B52-B3A6-E44D1F20CB28}" destId="{4640F6E6-EF32-4372-9B3B-2FFD48F9CB5C}" srcOrd="0" destOrd="0" parTransId="{DB4F8E23-BBE6-4AB5-9D82-74F5115D7455}" sibTransId="{55E32D54-3DF3-4F3F-B3B8-1AEE5606EC62}"/>
    <dgm:cxn modelId="{12E1A9E1-0E2B-4599-8D03-2A69A1547115}" type="presOf" srcId="{425AB2E9-3568-4939-AD20-F42726F09D02}" destId="{4351CFC8-37EC-494B-A841-287649776134}" srcOrd="0" destOrd="0" presId="urn:microsoft.com/office/officeart/2005/8/layout/hList1"/>
    <dgm:cxn modelId="{51EFA3EF-F9E3-4B84-BA84-84A3BBF4D4D3}" type="presOf" srcId="{17AF0C1B-AB46-4643-AAAB-C00D253E5731}" destId="{6EC96761-7A7E-46B1-9A31-B92F49834D5A}" srcOrd="0" destOrd="0" presId="urn:microsoft.com/office/officeart/2005/8/layout/hList1"/>
    <dgm:cxn modelId="{7FD88FF9-53A7-4C08-9686-37472D3C5F90}" type="presOf" srcId="{184B56DA-A66C-4DD0-AE11-0A7EBA387E48}" destId="{E01B3154-0666-4584-9FC4-432DE00CC402}" srcOrd="0" destOrd="0" presId="urn:microsoft.com/office/officeart/2005/8/layout/hList1"/>
    <dgm:cxn modelId="{31D0EEFF-9776-4597-8873-3B56F9091C86}" srcId="{184B56DA-A66C-4DD0-AE11-0A7EBA387E48}" destId="{17AF0C1B-AB46-4643-AAAB-C00D253E5731}" srcOrd="0" destOrd="0" parTransId="{29C3C336-A8CD-48B5-9F85-325299B52A84}" sibTransId="{631D11DF-11B6-487B-8148-E2BF1F9190AD}"/>
    <dgm:cxn modelId="{AE41C4D7-1708-49AF-AE4A-683C8CF513D4}" type="presParOf" srcId="{4351CFC8-37EC-494B-A841-287649776134}" destId="{70E9962D-05C5-4F85-A473-03B50B9C6416}" srcOrd="0" destOrd="0" presId="urn:microsoft.com/office/officeart/2005/8/layout/hList1"/>
    <dgm:cxn modelId="{54821AC3-B761-4DE3-A299-35C839B48BE7}" type="presParOf" srcId="{70E9962D-05C5-4F85-A473-03B50B9C6416}" destId="{B8C15370-9E21-4343-A577-4985C41A0B6E}" srcOrd="0" destOrd="0" presId="urn:microsoft.com/office/officeart/2005/8/layout/hList1"/>
    <dgm:cxn modelId="{3935A46C-E062-4151-BCBD-56617280633D}" type="presParOf" srcId="{70E9962D-05C5-4F85-A473-03B50B9C6416}" destId="{DE65B54D-BB89-4898-B770-68834B90CB27}" srcOrd="1" destOrd="0" presId="urn:microsoft.com/office/officeart/2005/8/layout/hList1"/>
    <dgm:cxn modelId="{0A12C62A-0CDE-440C-8EAB-E415EF2E4EAF}" type="presParOf" srcId="{4351CFC8-37EC-494B-A841-287649776134}" destId="{A7E2C66E-7169-4E42-A713-6528CC71DD9D}" srcOrd="1" destOrd="0" presId="urn:microsoft.com/office/officeart/2005/8/layout/hList1"/>
    <dgm:cxn modelId="{54851ACF-12A9-4433-874C-444142834581}" type="presParOf" srcId="{4351CFC8-37EC-494B-A841-287649776134}" destId="{C25D5A66-A92F-4D7D-A84B-534F27779317}" srcOrd="2" destOrd="0" presId="urn:microsoft.com/office/officeart/2005/8/layout/hList1"/>
    <dgm:cxn modelId="{868B21E6-351E-4088-8823-CA0673B273DE}" type="presParOf" srcId="{C25D5A66-A92F-4D7D-A84B-534F27779317}" destId="{E01B3154-0666-4584-9FC4-432DE00CC402}" srcOrd="0" destOrd="0" presId="urn:microsoft.com/office/officeart/2005/8/layout/hList1"/>
    <dgm:cxn modelId="{91B14886-054D-49EB-AF4F-06F73F4E851C}" type="presParOf" srcId="{C25D5A66-A92F-4D7D-A84B-534F27779317}" destId="{6EC96761-7A7E-46B1-9A31-B92F49834D5A}" srcOrd="1" destOrd="0" presId="urn:microsoft.com/office/officeart/2005/8/layout/hList1"/>
    <dgm:cxn modelId="{68DB7211-B7EA-4286-B920-F0E227605505}" type="presParOf" srcId="{4351CFC8-37EC-494B-A841-287649776134}" destId="{D004D87C-D390-4BAA-B20D-69AF97599BD7}" srcOrd="3" destOrd="0" presId="urn:microsoft.com/office/officeart/2005/8/layout/hList1"/>
    <dgm:cxn modelId="{10B5F44C-3CDA-48E6-B908-B6A9CE97492E}" type="presParOf" srcId="{4351CFC8-37EC-494B-A841-287649776134}" destId="{F9A125CB-F105-4A75-821B-0388D80248ED}" srcOrd="4" destOrd="0" presId="urn:microsoft.com/office/officeart/2005/8/layout/hList1"/>
    <dgm:cxn modelId="{82B6102B-62E6-40B9-9BD7-E73770A2464A}" type="presParOf" srcId="{F9A125CB-F105-4A75-821B-0388D80248ED}" destId="{64DD6D48-227C-4434-BED8-F49C9D4F4F7E}" srcOrd="0" destOrd="0" presId="urn:microsoft.com/office/officeart/2005/8/layout/hList1"/>
    <dgm:cxn modelId="{5D5C143C-31FC-4B5B-97EA-AB78A00ACAA1}" type="presParOf" srcId="{F9A125CB-F105-4A75-821B-0388D80248ED}" destId="{98860936-C475-4184-9A9D-2F4B5D8B0BC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AFBC85-EE41-46FB-A7F4-99ED4084C835}"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A518A75D-9854-4CDE-9FB7-B1EBB324AAED}">
      <dgm:prSet phldrT="[Text]"/>
      <dgm:spPr/>
      <dgm:t>
        <a:bodyPr/>
        <a:lstStyle/>
        <a:p>
          <a:r>
            <a:rPr lang="en-US" dirty="0"/>
            <a:t>Step 1</a:t>
          </a:r>
        </a:p>
      </dgm:t>
    </dgm:pt>
    <dgm:pt modelId="{8A2D5E86-42BC-415B-A1DE-0C28EEB3661C}" type="parTrans" cxnId="{E5053C00-76EC-4519-ABF3-0ACDA95BE163}">
      <dgm:prSet/>
      <dgm:spPr/>
      <dgm:t>
        <a:bodyPr/>
        <a:lstStyle/>
        <a:p>
          <a:endParaRPr lang="en-US"/>
        </a:p>
      </dgm:t>
    </dgm:pt>
    <dgm:pt modelId="{FF440F30-5F7D-44F0-8264-C65521A11F0C}" type="sibTrans" cxnId="{E5053C00-76EC-4519-ABF3-0ACDA95BE163}">
      <dgm:prSet/>
      <dgm:spPr/>
      <dgm:t>
        <a:bodyPr/>
        <a:lstStyle/>
        <a:p>
          <a:endParaRPr lang="en-US"/>
        </a:p>
      </dgm:t>
    </dgm:pt>
    <dgm:pt modelId="{48328429-D21F-4CF6-9089-EE3F5F57F2AC}">
      <dgm:prSet phldrT="[Text]"/>
      <dgm:spPr/>
      <dgm:t>
        <a:bodyPr/>
        <a:lstStyle/>
        <a:p>
          <a:r>
            <a:rPr lang="en-US" dirty="0"/>
            <a:t>Describe this step in your experiment</a:t>
          </a:r>
        </a:p>
      </dgm:t>
    </dgm:pt>
    <dgm:pt modelId="{1635AB15-42A4-42D6-9F2B-33788AD7A83B}" type="parTrans" cxnId="{B7AA9BCE-D649-4F1B-B108-93466D2481F6}">
      <dgm:prSet/>
      <dgm:spPr/>
      <dgm:t>
        <a:bodyPr/>
        <a:lstStyle/>
        <a:p>
          <a:endParaRPr lang="en-US"/>
        </a:p>
      </dgm:t>
    </dgm:pt>
    <dgm:pt modelId="{C822654F-BF62-47E3-96FD-AE4B604B788B}" type="sibTrans" cxnId="{B7AA9BCE-D649-4F1B-B108-93466D2481F6}">
      <dgm:prSet/>
      <dgm:spPr/>
      <dgm:t>
        <a:bodyPr/>
        <a:lstStyle/>
        <a:p>
          <a:endParaRPr lang="en-US"/>
        </a:p>
      </dgm:t>
    </dgm:pt>
    <dgm:pt modelId="{25AF84C7-6ED7-450C-83EA-4337CE735A70}">
      <dgm:prSet phldrT="[Text]"/>
      <dgm:spPr/>
      <dgm:t>
        <a:bodyPr/>
        <a:lstStyle/>
        <a:p>
          <a:r>
            <a:rPr lang="en-US" dirty="0"/>
            <a:t>Step 2</a:t>
          </a:r>
        </a:p>
      </dgm:t>
    </dgm:pt>
    <dgm:pt modelId="{33168ED3-1516-4DE0-87C6-D0BBEBB68307}" type="parTrans" cxnId="{447AF68F-5153-4E01-A5A1-8D3A25A73007}">
      <dgm:prSet/>
      <dgm:spPr/>
      <dgm:t>
        <a:bodyPr/>
        <a:lstStyle/>
        <a:p>
          <a:endParaRPr lang="en-US"/>
        </a:p>
      </dgm:t>
    </dgm:pt>
    <dgm:pt modelId="{2562C856-622C-43A4-99D0-A7FF0C835EBA}" type="sibTrans" cxnId="{447AF68F-5153-4E01-A5A1-8D3A25A73007}">
      <dgm:prSet/>
      <dgm:spPr/>
      <dgm:t>
        <a:bodyPr/>
        <a:lstStyle/>
        <a:p>
          <a:endParaRPr lang="en-US"/>
        </a:p>
      </dgm:t>
    </dgm:pt>
    <dgm:pt modelId="{300FCD3E-1ADF-4D8E-8B7F-C23D248E5AA3}">
      <dgm:prSet phldrT="[Text]"/>
      <dgm:spPr/>
      <dgm:t>
        <a:bodyPr/>
        <a:lstStyle/>
        <a:p>
          <a:r>
            <a:rPr lang="en-US"/>
            <a:t>Describe this step in your experiment</a:t>
          </a:r>
          <a:endParaRPr lang="en-US" dirty="0"/>
        </a:p>
      </dgm:t>
    </dgm:pt>
    <dgm:pt modelId="{BC272908-DB90-4FCA-8784-0CA7E6A97E8F}" type="parTrans" cxnId="{4B471AE2-396E-4C5C-9110-4123DA6DCE53}">
      <dgm:prSet/>
      <dgm:spPr/>
      <dgm:t>
        <a:bodyPr/>
        <a:lstStyle/>
        <a:p>
          <a:endParaRPr lang="en-US"/>
        </a:p>
      </dgm:t>
    </dgm:pt>
    <dgm:pt modelId="{4A78B380-1F85-4365-BF1F-0BD8AD7C8590}" type="sibTrans" cxnId="{4B471AE2-396E-4C5C-9110-4123DA6DCE53}">
      <dgm:prSet/>
      <dgm:spPr/>
      <dgm:t>
        <a:bodyPr/>
        <a:lstStyle/>
        <a:p>
          <a:endParaRPr lang="en-US"/>
        </a:p>
      </dgm:t>
    </dgm:pt>
    <dgm:pt modelId="{0F8DBA57-A3BA-4BC9-A853-67B71E3B3531}">
      <dgm:prSet phldrT="[Text]"/>
      <dgm:spPr/>
      <dgm:t>
        <a:bodyPr/>
        <a:lstStyle/>
        <a:p>
          <a:r>
            <a:rPr lang="en-US" dirty="0"/>
            <a:t>Step 3</a:t>
          </a:r>
        </a:p>
      </dgm:t>
    </dgm:pt>
    <dgm:pt modelId="{99BB5F99-B845-4128-856A-D40FE489F4C0}" type="parTrans" cxnId="{81AE50C2-F587-470B-86FC-B5A28EFEE1BC}">
      <dgm:prSet/>
      <dgm:spPr/>
      <dgm:t>
        <a:bodyPr/>
        <a:lstStyle/>
        <a:p>
          <a:endParaRPr lang="en-US"/>
        </a:p>
      </dgm:t>
    </dgm:pt>
    <dgm:pt modelId="{CD82CFE7-3793-47B0-8B52-9C19EDB40EDE}" type="sibTrans" cxnId="{81AE50C2-F587-470B-86FC-B5A28EFEE1BC}">
      <dgm:prSet/>
      <dgm:spPr/>
      <dgm:t>
        <a:bodyPr/>
        <a:lstStyle/>
        <a:p>
          <a:endParaRPr lang="en-US"/>
        </a:p>
      </dgm:t>
    </dgm:pt>
    <dgm:pt modelId="{D0989AE5-C818-44D5-8AE6-32DEAF6F46CC}">
      <dgm:prSet phldrT="[Text]"/>
      <dgm:spPr/>
      <dgm:t>
        <a:bodyPr/>
        <a:lstStyle/>
        <a:p>
          <a:r>
            <a:rPr lang="en-US" dirty="0"/>
            <a:t>Describe this step in your experiment</a:t>
          </a:r>
        </a:p>
      </dgm:t>
    </dgm:pt>
    <dgm:pt modelId="{5116A57A-5F5C-441B-8E98-72FC83223934}" type="parTrans" cxnId="{0990249C-5F83-4AC6-BBDE-76609E41C3B7}">
      <dgm:prSet/>
      <dgm:spPr/>
      <dgm:t>
        <a:bodyPr/>
        <a:lstStyle/>
        <a:p>
          <a:endParaRPr lang="en-US"/>
        </a:p>
      </dgm:t>
    </dgm:pt>
    <dgm:pt modelId="{0B13468D-FE4E-4A8A-A598-8159F0C900A0}" type="sibTrans" cxnId="{0990249C-5F83-4AC6-BBDE-76609E41C3B7}">
      <dgm:prSet/>
      <dgm:spPr/>
      <dgm:t>
        <a:bodyPr/>
        <a:lstStyle/>
        <a:p>
          <a:endParaRPr lang="en-US"/>
        </a:p>
      </dgm:t>
    </dgm:pt>
    <dgm:pt modelId="{677FC8B7-2875-43E9-9CDF-1CB72AAB0D0E}">
      <dgm:prSet phldrT="[Text]"/>
      <dgm:spPr/>
      <dgm:t>
        <a:bodyPr/>
        <a:lstStyle/>
        <a:p>
          <a:r>
            <a:rPr lang="en-US" dirty="0"/>
            <a:t>Step 4</a:t>
          </a:r>
        </a:p>
      </dgm:t>
    </dgm:pt>
    <dgm:pt modelId="{135D044B-CF2D-4837-B65C-369AE7EBF5F6}" type="parTrans" cxnId="{97DC5797-804D-44AB-A7F2-9EB61CACB1D5}">
      <dgm:prSet/>
      <dgm:spPr/>
      <dgm:t>
        <a:bodyPr/>
        <a:lstStyle/>
        <a:p>
          <a:endParaRPr lang="en-US"/>
        </a:p>
      </dgm:t>
    </dgm:pt>
    <dgm:pt modelId="{76FCE978-AC8C-47A4-866D-929EE0B68914}" type="sibTrans" cxnId="{97DC5797-804D-44AB-A7F2-9EB61CACB1D5}">
      <dgm:prSet/>
      <dgm:spPr/>
      <dgm:t>
        <a:bodyPr/>
        <a:lstStyle/>
        <a:p>
          <a:endParaRPr lang="en-US"/>
        </a:p>
      </dgm:t>
    </dgm:pt>
    <dgm:pt modelId="{A9B56225-2ADD-49DA-81AC-70F2AF1C4A96}">
      <dgm:prSet phldrT="[Text]"/>
      <dgm:spPr/>
      <dgm:t>
        <a:bodyPr/>
        <a:lstStyle/>
        <a:p>
          <a:r>
            <a:rPr lang="en-US" dirty="0"/>
            <a:t>Describe this step in your experiment</a:t>
          </a:r>
        </a:p>
      </dgm:t>
    </dgm:pt>
    <dgm:pt modelId="{0BDA5908-E6FD-4F09-9B29-F0DA4C25A334}" type="parTrans" cxnId="{21B7AB36-1C2E-4E8E-BAFE-E7BF013A0E25}">
      <dgm:prSet/>
      <dgm:spPr/>
      <dgm:t>
        <a:bodyPr/>
        <a:lstStyle/>
        <a:p>
          <a:endParaRPr lang="en-US"/>
        </a:p>
      </dgm:t>
    </dgm:pt>
    <dgm:pt modelId="{430BF9A0-6AC4-4B0D-A7AB-5C13328C2783}" type="sibTrans" cxnId="{21B7AB36-1C2E-4E8E-BAFE-E7BF013A0E25}">
      <dgm:prSet/>
      <dgm:spPr/>
      <dgm:t>
        <a:bodyPr/>
        <a:lstStyle/>
        <a:p>
          <a:endParaRPr lang="en-US"/>
        </a:p>
      </dgm:t>
    </dgm:pt>
    <dgm:pt modelId="{8C6E4A05-D928-421F-BB35-AB0FFEB0B7C4}" type="pres">
      <dgm:prSet presAssocID="{25AFBC85-EE41-46FB-A7F4-99ED4084C835}" presName="Name0" presStyleCnt="0">
        <dgm:presLayoutVars>
          <dgm:dir/>
        </dgm:presLayoutVars>
      </dgm:prSet>
      <dgm:spPr/>
    </dgm:pt>
    <dgm:pt modelId="{8C8EDC2C-400F-4A87-B348-71B90CDC58F1}" type="pres">
      <dgm:prSet presAssocID="{A518A75D-9854-4CDE-9FB7-B1EBB324AAED}" presName="composite" presStyleCnt="0"/>
      <dgm:spPr/>
    </dgm:pt>
    <dgm:pt modelId="{53B4FA82-603E-4EDB-90A9-1DA699C2C901}" type="pres">
      <dgm:prSet presAssocID="{A518A75D-9854-4CDE-9FB7-B1EBB324AAED}" presName="Accent" presStyleLbl="alignAcc1" presStyleIdx="0" presStyleCnt="4"/>
      <dgm:spPr/>
    </dgm:pt>
    <dgm:pt modelId="{48475A52-D924-4818-BEE8-D250047D6B3F}" type="pres">
      <dgm:prSet presAssocID="{A518A75D-9854-4CDE-9FB7-B1EBB324AAED}" presName="Image"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Stack of file folders and papers with pen on top." title="Sample Picture"/>
        </a:ext>
      </dgm:extLst>
    </dgm:pt>
    <dgm:pt modelId="{5ABBC393-AD16-4772-8402-4ABCB8683B4E}" type="pres">
      <dgm:prSet presAssocID="{A518A75D-9854-4CDE-9FB7-B1EBB324AAED}" presName="Child" presStyleLbl="revTx" presStyleIdx="0" presStyleCnt="4">
        <dgm:presLayoutVars>
          <dgm:bulletEnabled val="1"/>
        </dgm:presLayoutVars>
      </dgm:prSet>
      <dgm:spPr/>
    </dgm:pt>
    <dgm:pt modelId="{770E20EC-6929-4A45-99D5-285545E37892}" type="pres">
      <dgm:prSet presAssocID="{A518A75D-9854-4CDE-9FB7-B1EBB324AAED}" presName="Parent" presStyleLbl="alignNode1" presStyleIdx="0" presStyleCnt="4">
        <dgm:presLayoutVars>
          <dgm:bulletEnabled val="1"/>
        </dgm:presLayoutVars>
      </dgm:prSet>
      <dgm:spPr/>
    </dgm:pt>
    <dgm:pt modelId="{F445107B-3E02-430C-9039-D2AE418B235A}" type="pres">
      <dgm:prSet presAssocID="{FF440F30-5F7D-44F0-8264-C65521A11F0C}" presName="sibTrans" presStyleCnt="0"/>
      <dgm:spPr/>
    </dgm:pt>
    <dgm:pt modelId="{4F88CED5-DAB2-486C-AD16-C2CB6913B61B}" type="pres">
      <dgm:prSet presAssocID="{25AF84C7-6ED7-450C-83EA-4337CE735A70}" presName="composite" presStyleCnt="0"/>
      <dgm:spPr/>
    </dgm:pt>
    <dgm:pt modelId="{6806A88B-ACCD-4689-BA2C-F1412EF73B42}" type="pres">
      <dgm:prSet presAssocID="{25AF84C7-6ED7-450C-83EA-4337CE735A70}" presName="Accent" presStyleLbl="alignAcc1" presStyleIdx="1" presStyleCnt="4"/>
      <dgm:spPr/>
    </dgm:pt>
    <dgm:pt modelId="{6D3BA09B-A748-477B-98A1-FEDE95925694}" type="pres">
      <dgm:prSet presAssocID="{25AF84C7-6ED7-450C-83EA-4337CE735A70}" presName="Image"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Four people having a discussion in office with large windows." title="Sample Picture"/>
        </a:ext>
      </dgm:extLst>
    </dgm:pt>
    <dgm:pt modelId="{A0810939-5D65-4F5C-894F-F86C706A7A1C}" type="pres">
      <dgm:prSet presAssocID="{25AF84C7-6ED7-450C-83EA-4337CE735A70}" presName="Child" presStyleLbl="revTx" presStyleIdx="1" presStyleCnt="4">
        <dgm:presLayoutVars>
          <dgm:bulletEnabled val="1"/>
        </dgm:presLayoutVars>
      </dgm:prSet>
      <dgm:spPr/>
    </dgm:pt>
    <dgm:pt modelId="{16EEE8E2-3D18-44F6-B04A-3D59841E4FA8}" type="pres">
      <dgm:prSet presAssocID="{25AF84C7-6ED7-450C-83EA-4337CE735A70}" presName="Parent" presStyleLbl="alignNode1" presStyleIdx="1" presStyleCnt="4">
        <dgm:presLayoutVars>
          <dgm:bulletEnabled val="1"/>
        </dgm:presLayoutVars>
      </dgm:prSet>
      <dgm:spPr/>
    </dgm:pt>
    <dgm:pt modelId="{BC140B48-2181-4811-AF91-223867D0738E}" type="pres">
      <dgm:prSet presAssocID="{2562C856-622C-43A4-99D0-A7FF0C835EBA}" presName="sibTrans" presStyleCnt="0"/>
      <dgm:spPr/>
    </dgm:pt>
    <dgm:pt modelId="{57293698-40AD-44C8-9B60-0D0C4FC11960}" type="pres">
      <dgm:prSet presAssocID="{0F8DBA57-A3BA-4BC9-A853-67B71E3B3531}" presName="composite" presStyleCnt="0"/>
      <dgm:spPr/>
    </dgm:pt>
    <dgm:pt modelId="{7F77031C-84AF-49FA-B2E3-6B22E2F49F2B}" type="pres">
      <dgm:prSet presAssocID="{0F8DBA57-A3BA-4BC9-A853-67B71E3B3531}" presName="Accent" presStyleLbl="alignAcc1" presStyleIdx="2" presStyleCnt="4"/>
      <dgm:spPr/>
    </dgm:pt>
    <dgm:pt modelId="{6FDEA8A3-BC3B-493E-88CC-A57435CCDC96}" type="pres">
      <dgm:prSet presAssocID="{0F8DBA57-A3BA-4BC9-A853-67B71E3B3531}" presName="Image" presStyleLbl="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Close up of students studying in library." title="Sample Picture"/>
        </a:ext>
      </dgm:extLst>
    </dgm:pt>
    <dgm:pt modelId="{EBE06ADE-C892-44D3-AB90-0EE941CCA21D}" type="pres">
      <dgm:prSet presAssocID="{0F8DBA57-A3BA-4BC9-A853-67B71E3B3531}" presName="Child" presStyleLbl="revTx" presStyleIdx="2" presStyleCnt="4">
        <dgm:presLayoutVars>
          <dgm:bulletEnabled val="1"/>
        </dgm:presLayoutVars>
      </dgm:prSet>
      <dgm:spPr/>
    </dgm:pt>
    <dgm:pt modelId="{B3686B38-0C87-411A-9F82-923E333643FB}" type="pres">
      <dgm:prSet presAssocID="{0F8DBA57-A3BA-4BC9-A853-67B71E3B3531}" presName="Parent" presStyleLbl="alignNode1" presStyleIdx="2" presStyleCnt="4">
        <dgm:presLayoutVars>
          <dgm:bulletEnabled val="1"/>
        </dgm:presLayoutVars>
      </dgm:prSet>
      <dgm:spPr/>
    </dgm:pt>
    <dgm:pt modelId="{0A69584E-ED28-4A81-B130-0E9A2F565C94}" type="pres">
      <dgm:prSet presAssocID="{CD82CFE7-3793-47B0-8B52-9C19EDB40EDE}" presName="sibTrans" presStyleCnt="0"/>
      <dgm:spPr/>
    </dgm:pt>
    <dgm:pt modelId="{CCF11A6E-F586-4910-8C44-1AE6AD4ECC02}" type="pres">
      <dgm:prSet presAssocID="{677FC8B7-2875-43E9-9CDF-1CB72AAB0D0E}" presName="composite" presStyleCnt="0"/>
      <dgm:spPr/>
    </dgm:pt>
    <dgm:pt modelId="{87ACD694-36F9-4193-A8FE-573DA345BCA3}" type="pres">
      <dgm:prSet presAssocID="{677FC8B7-2875-43E9-9CDF-1CB72AAB0D0E}" presName="Accent" presStyleLbl="alignAcc1" presStyleIdx="3" presStyleCnt="4"/>
      <dgm:spPr/>
    </dgm:pt>
    <dgm:pt modelId="{D5EF084B-0048-459A-9001-2451F5192F25}" type="pres">
      <dgm:prSet presAssocID="{677FC8B7-2875-43E9-9CDF-1CB72AAB0D0E}" presName="Image" presStyleLbl="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Closeup of gloved hand picking up a glass beaker." title="Sample Picture"/>
        </a:ext>
      </dgm:extLst>
    </dgm:pt>
    <dgm:pt modelId="{2A1C86DE-9AB9-421D-8408-47DA191A0168}" type="pres">
      <dgm:prSet presAssocID="{677FC8B7-2875-43E9-9CDF-1CB72AAB0D0E}" presName="Child" presStyleLbl="revTx" presStyleIdx="3" presStyleCnt="4">
        <dgm:presLayoutVars>
          <dgm:bulletEnabled val="1"/>
        </dgm:presLayoutVars>
      </dgm:prSet>
      <dgm:spPr/>
    </dgm:pt>
    <dgm:pt modelId="{4E89074A-DD45-4C30-BE68-0847302086FD}" type="pres">
      <dgm:prSet presAssocID="{677FC8B7-2875-43E9-9CDF-1CB72AAB0D0E}" presName="Parent" presStyleLbl="alignNode1" presStyleIdx="3" presStyleCnt="4">
        <dgm:presLayoutVars>
          <dgm:bulletEnabled val="1"/>
        </dgm:presLayoutVars>
      </dgm:prSet>
      <dgm:spPr/>
    </dgm:pt>
  </dgm:ptLst>
  <dgm:cxnLst>
    <dgm:cxn modelId="{E5053C00-76EC-4519-ABF3-0ACDA95BE163}" srcId="{25AFBC85-EE41-46FB-A7F4-99ED4084C835}" destId="{A518A75D-9854-4CDE-9FB7-B1EBB324AAED}" srcOrd="0" destOrd="0" parTransId="{8A2D5E86-42BC-415B-A1DE-0C28EEB3661C}" sibTransId="{FF440F30-5F7D-44F0-8264-C65521A11F0C}"/>
    <dgm:cxn modelId="{4A4ADF06-6D3D-43CF-9662-53E434EE742F}" type="presOf" srcId="{25AF84C7-6ED7-450C-83EA-4337CE735A70}" destId="{16EEE8E2-3D18-44F6-B04A-3D59841E4FA8}" srcOrd="0" destOrd="0" presId="urn:microsoft.com/office/officeart/2008/layout/TitlePictureLineup"/>
    <dgm:cxn modelId="{B724B512-D13F-42E5-8E9D-6F0A3CE544D8}" type="presOf" srcId="{48328429-D21F-4CF6-9089-EE3F5F57F2AC}" destId="{5ABBC393-AD16-4772-8402-4ABCB8683B4E}" srcOrd="0" destOrd="0" presId="urn:microsoft.com/office/officeart/2008/layout/TitlePictureLineup"/>
    <dgm:cxn modelId="{E003B334-5224-4D62-B853-FA481A6CA493}" type="presOf" srcId="{A9B56225-2ADD-49DA-81AC-70F2AF1C4A96}" destId="{2A1C86DE-9AB9-421D-8408-47DA191A0168}" srcOrd="0" destOrd="0" presId="urn:microsoft.com/office/officeart/2008/layout/TitlePictureLineup"/>
    <dgm:cxn modelId="{21B7AB36-1C2E-4E8E-BAFE-E7BF013A0E25}" srcId="{677FC8B7-2875-43E9-9CDF-1CB72AAB0D0E}" destId="{A9B56225-2ADD-49DA-81AC-70F2AF1C4A96}" srcOrd="0" destOrd="0" parTransId="{0BDA5908-E6FD-4F09-9B29-F0DA4C25A334}" sibTransId="{430BF9A0-6AC4-4B0D-A7AB-5C13328C2783}"/>
    <dgm:cxn modelId="{951AB036-7A1D-4DCF-8595-B29E9F00F3BE}" type="presOf" srcId="{677FC8B7-2875-43E9-9CDF-1CB72AAB0D0E}" destId="{4E89074A-DD45-4C30-BE68-0847302086FD}" srcOrd="0" destOrd="0" presId="urn:microsoft.com/office/officeart/2008/layout/TitlePictureLineup"/>
    <dgm:cxn modelId="{9140734E-E639-4086-9B62-F9B15D8D45A9}" type="presOf" srcId="{D0989AE5-C818-44D5-8AE6-32DEAF6F46CC}" destId="{EBE06ADE-C892-44D3-AB90-0EE941CCA21D}" srcOrd="0" destOrd="0" presId="urn:microsoft.com/office/officeart/2008/layout/TitlePictureLineup"/>
    <dgm:cxn modelId="{6A0A065E-D593-4F6E-BB02-BF63EE5BC407}" type="presOf" srcId="{25AFBC85-EE41-46FB-A7F4-99ED4084C835}" destId="{8C6E4A05-D928-421F-BB35-AB0FFEB0B7C4}" srcOrd="0" destOrd="0" presId="urn:microsoft.com/office/officeart/2008/layout/TitlePictureLineup"/>
    <dgm:cxn modelId="{BC99CF63-34B5-4D4D-84B8-160D4C4D99B0}" type="presOf" srcId="{300FCD3E-1ADF-4D8E-8B7F-C23D248E5AA3}" destId="{A0810939-5D65-4F5C-894F-F86C706A7A1C}" srcOrd="0" destOrd="0" presId="urn:microsoft.com/office/officeart/2008/layout/TitlePictureLineup"/>
    <dgm:cxn modelId="{447AF68F-5153-4E01-A5A1-8D3A25A73007}" srcId="{25AFBC85-EE41-46FB-A7F4-99ED4084C835}" destId="{25AF84C7-6ED7-450C-83EA-4337CE735A70}" srcOrd="1" destOrd="0" parTransId="{33168ED3-1516-4DE0-87C6-D0BBEBB68307}" sibTransId="{2562C856-622C-43A4-99D0-A7FF0C835EBA}"/>
    <dgm:cxn modelId="{97DC5797-804D-44AB-A7F2-9EB61CACB1D5}" srcId="{25AFBC85-EE41-46FB-A7F4-99ED4084C835}" destId="{677FC8B7-2875-43E9-9CDF-1CB72AAB0D0E}" srcOrd="3" destOrd="0" parTransId="{135D044B-CF2D-4837-B65C-369AE7EBF5F6}" sibTransId="{76FCE978-AC8C-47A4-866D-929EE0B68914}"/>
    <dgm:cxn modelId="{0990249C-5F83-4AC6-BBDE-76609E41C3B7}" srcId="{0F8DBA57-A3BA-4BC9-A853-67B71E3B3531}" destId="{D0989AE5-C818-44D5-8AE6-32DEAF6F46CC}" srcOrd="0" destOrd="0" parTransId="{5116A57A-5F5C-441B-8E98-72FC83223934}" sibTransId="{0B13468D-FE4E-4A8A-A598-8159F0C900A0}"/>
    <dgm:cxn modelId="{C84F12B6-3EE3-4557-A9DE-5ECD9E203BEF}" type="presOf" srcId="{0F8DBA57-A3BA-4BC9-A853-67B71E3B3531}" destId="{B3686B38-0C87-411A-9F82-923E333643FB}" srcOrd="0" destOrd="0" presId="urn:microsoft.com/office/officeart/2008/layout/TitlePictureLineup"/>
    <dgm:cxn modelId="{81AE50C2-F587-470B-86FC-B5A28EFEE1BC}" srcId="{25AFBC85-EE41-46FB-A7F4-99ED4084C835}" destId="{0F8DBA57-A3BA-4BC9-A853-67B71E3B3531}" srcOrd="2" destOrd="0" parTransId="{99BB5F99-B845-4128-856A-D40FE489F4C0}" sibTransId="{CD82CFE7-3793-47B0-8B52-9C19EDB40EDE}"/>
    <dgm:cxn modelId="{B7AA9BCE-D649-4F1B-B108-93466D2481F6}" srcId="{A518A75D-9854-4CDE-9FB7-B1EBB324AAED}" destId="{48328429-D21F-4CF6-9089-EE3F5F57F2AC}" srcOrd="0" destOrd="0" parTransId="{1635AB15-42A4-42D6-9F2B-33788AD7A83B}" sibTransId="{C822654F-BF62-47E3-96FD-AE4B604B788B}"/>
    <dgm:cxn modelId="{CA8B89D3-A3E5-41AB-9C8A-76BEC3920398}" type="presOf" srcId="{A518A75D-9854-4CDE-9FB7-B1EBB324AAED}" destId="{770E20EC-6929-4A45-99D5-285545E37892}" srcOrd="0" destOrd="0" presId="urn:microsoft.com/office/officeart/2008/layout/TitlePictureLineup"/>
    <dgm:cxn modelId="{4B471AE2-396E-4C5C-9110-4123DA6DCE53}" srcId="{25AF84C7-6ED7-450C-83EA-4337CE735A70}" destId="{300FCD3E-1ADF-4D8E-8B7F-C23D248E5AA3}" srcOrd="0" destOrd="0" parTransId="{BC272908-DB90-4FCA-8784-0CA7E6A97E8F}" sibTransId="{4A78B380-1F85-4365-BF1F-0BD8AD7C8590}"/>
    <dgm:cxn modelId="{B5657A53-F7C5-449A-A28C-ADB1BD95AFAD}" type="presParOf" srcId="{8C6E4A05-D928-421F-BB35-AB0FFEB0B7C4}" destId="{8C8EDC2C-400F-4A87-B348-71B90CDC58F1}" srcOrd="0" destOrd="0" presId="urn:microsoft.com/office/officeart/2008/layout/TitlePictureLineup"/>
    <dgm:cxn modelId="{1C80C19B-C14E-453A-AD9B-0F519D412CCB}" type="presParOf" srcId="{8C8EDC2C-400F-4A87-B348-71B90CDC58F1}" destId="{53B4FA82-603E-4EDB-90A9-1DA699C2C901}" srcOrd="0" destOrd="0" presId="urn:microsoft.com/office/officeart/2008/layout/TitlePictureLineup"/>
    <dgm:cxn modelId="{0D6A37DD-154A-4327-B4B3-2A50C24373F9}" type="presParOf" srcId="{8C8EDC2C-400F-4A87-B348-71B90CDC58F1}" destId="{48475A52-D924-4818-BEE8-D250047D6B3F}" srcOrd="1" destOrd="0" presId="urn:microsoft.com/office/officeart/2008/layout/TitlePictureLineup"/>
    <dgm:cxn modelId="{1E1E856B-4E06-4DFA-AE7E-1819C16ECE23}" type="presParOf" srcId="{8C8EDC2C-400F-4A87-B348-71B90CDC58F1}" destId="{5ABBC393-AD16-4772-8402-4ABCB8683B4E}" srcOrd="2" destOrd="0" presId="urn:microsoft.com/office/officeart/2008/layout/TitlePictureLineup"/>
    <dgm:cxn modelId="{94603CFF-6319-4F7E-9584-61D5B3C6CCE8}" type="presParOf" srcId="{8C8EDC2C-400F-4A87-B348-71B90CDC58F1}" destId="{770E20EC-6929-4A45-99D5-285545E37892}" srcOrd="3" destOrd="0" presId="urn:microsoft.com/office/officeart/2008/layout/TitlePictureLineup"/>
    <dgm:cxn modelId="{118F0820-8E7E-4B51-9E59-DD8CD76FCF99}" type="presParOf" srcId="{8C6E4A05-D928-421F-BB35-AB0FFEB0B7C4}" destId="{F445107B-3E02-430C-9039-D2AE418B235A}" srcOrd="1" destOrd="0" presId="urn:microsoft.com/office/officeart/2008/layout/TitlePictureLineup"/>
    <dgm:cxn modelId="{548A32D1-9AF9-45CD-8C7D-024637A7AB9D}" type="presParOf" srcId="{8C6E4A05-D928-421F-BB35-AB0FFEB0B7C4}" destId="{4F88CED5-DAB2-486C-AD16-C2CB6913B61B}" srcOrd="2" destOrd="0" presId="urn:microsoft.com/office/officeart/2008/layout/TitlePictureLineup"/>
    <dgm:cxn modelId="{82A3BCF8-B055-4122-8F9F-3924F53D11F3}" type="presParOf" srcId="{4F88CED5-DAB2-486C-AD16-C2CB6913B61B}" destId="{6806A88B-ACCD-4689-BA2C-F1412EF73B42}" srcOrd="0" destOrd="0" presId="urn:microsoft.com/office/officeart/2008/layout/TitlePictureLineup"/>
    <dgm:cxn modelId="{B468AC5D-6312-4CB3-A75C-4DD567095356}" type="presParOf" srcId="{4F88CED5-DAB2-486C-AD16-C2CB6913B61B}" destId="{6D3BA09B-A748-477B-98A1-FEDE95925694}" srcOrd="1" destOrd="0" presId="urn:microsoft.com/office/officeart/2008/layout/TitlePictureLineup"/>
    <dgm:cxn modelId="{565D5817-8668-4194-8212-B5C1333A11D3}" type="presParOf" srcId="{4F88CED5-DAB2-486C-AD16-C2CB6913B61B}" destId="{A0810939-5D65-4F5C-894F-F86C706A7A1C}" srcOrd="2" destOrd="0" presId="urn:microsoft.com/office/officeart/2008/layout/TitlePictureLineup"/>
    <dgm:cxn modelId="{588CC3A0-CAF9-4EC4-9804-E43CF7F6D4A8}" type="presParOf" srcId="{4F88CED5-DAB2-486C-AD16-C2CB6913B61B}" destId="{16EEE8E2-3D18-44F6-B04A-3D59841E4FA8}" srcOrd="3" destOrd="0" presId="urn:microsoft.com/office/officeart/2008/layout/TitlePictureLineup"/>
    <dgm:cxn modelId="{174A4375-01F6-4B6C-BFAA-671ADF1C725A}" type="presParOf" srcId="{8C6E4A05-D928-421F-BB35-AB0FFEB0B7C4}" destId="{BC140B48-2181-4811-AF91-223867D0738E}" srcOrd="3" destOrd="0" presId="urn:microsoft.com/office/officeart/2008/layout/TitlePictureLineup"/>
    <dgm:cxn modelId="{34978403-7B65-46B8-9090-6D3EF6659C85}" type="presParOf" srcId="{8C6E4A05-D928-421F-BB35-AB0FFEB0B7C4}" destId="{57293698-40AD-44C8-9B60-0D0C4FC11960}" srcOrd="4" destOrd="0" presId="urn:microsoft.com/office/officeart/2008/layout/TitlePictureLineup"/>
    <dgm:cxn modelId="{5D836622-280E-4845-A659-9D33579C26AB}" type="presParOf" srcId="{57293698-40AD-44C8-9B60-0D0C4FC11960}" destId="{7F77031C-84AF-49FA-B2E3-6B22E2F49F2B}" srcOrd="0" destOrd="0" presId="urn:microsoft.com/office/officeart/2008/layout/TitlePictureLineup"/>
    <dgm:cxn modelId="{1B177A82-D028-4DEB-802C-CC84A925EB5D}" type="presParOf" srcId="{57293698-40AD-44C8-9B60-0D0C4FC11960}" destId="{6FDEA8A3-BC3B-493E-88CC-A57435CCDC96}" srcOrd="1" destOrd="0" presId="urn:microsoft.com/office/officeart/2008/layout/TitlePictureLineup"/>
    <dgm:cxn modelId="{C8378814-4562-48A5-B7DC-6589C729DB15}" type="presParOf" srcId="{57293698-40AD-44C8-9B60-0D0C4FC11960}" destId="{EBE06ADE-C892-44D3-AB90-0EE941CCA21D}" srcOrd="2" destOrd="0" presId="urn:microsoft.com/office/officeart/2008/layout/TitlePictureLineup"/>
    <dgm:cxn modelId="{0D45383A-482B-44A0-B1A5-2DCB71105C09}" type="presParOf" srcId="{57293698-40AD-44C8-9B60-0D0C4FC11960}" destId="{B3686B38-0C87-411A-9F82-923E333643FB}" srcOrd="3" destOrd="0" presId="urn:microsoft.com/office/officeart/2008/layout/TitlePictureLineup"/>
    <dgm:cxn modelId="{08204CAE-7BF2-4DAB-8015-F3F5ABE2F48B}" type="presParOf" srcId="{8C6E4A05-D928-421F-BB35-AB0FFEB0B7C4}" destId="{0A69584E-ED28-4A81-B130-0E9A2F565C94}" srcOrd="5" destOrd="0" presId="urn:microsoft.com/office/officeart/2008/layout/TitlePictureLineup"/>
    <dgm:cxn modelId="{52EDB241-342E-464E-8400-02E1B331CB85}" type="presParOf" srcId="{8C6E4A05-D928-421F-BB35-AB0FFEB0B7C4}" destId="{CCF11A6E-F586-4910-8C44-1AE6AD4ECC02}" srcOrd="6" destOrd="0" presId="urn:microsoft.com/office/officeart/2008/layout/TitlePictureLineup"/>
    <dgm:cxn modelId="{C38F45B8-687B-4411-8E6A-53A47B7D6176}" type="presParOf" srcId="{CCF11A6E-F586-4910-8C44-1AE6AD4ECC02}" destId="{87ACD694-36F9-4193-A8FE-573DA345BCA3}" srcOrd="0" destOrd="0" presId="urn:microsoft.com/office/officeart/2008/layout/TitlePictureLineup"/>
    <dgm:cxn modelId="{897F451A-53DF-4B1E-9380-A027CBDC7541}" type="presParOf" srcId="{CCF11A6E-F586-4910-8C44-1AE6AD4ECC02}" destId="{D5EF084B-0048-459A-9001-2451F5192F25}" srcOrd="1" destOrd="0" presId="urn:microsoft.com/office/officeart/2008/layout/TitlePictureLineup"/>
    <dgm:cxn modelId="{4180D4C8-36C2-4E1C-9F25-69BF37E8E673}" type="presParOf" srcId="{CCF11A6E-F586-4910-8C44-1AE6AD4ECC02}" destId="{2A1C86DE-9AB9-421D-8408-47DA191A0168}" srcOrd="2" destOrd="0" presId="urn:microsoft.com/office/officeart/2008/layout/TitlePictureLineup"/>
    <dgm:cxn modelId="{9E1174A5-804B-4A57-89C9-AAA3D772EA69}" type="presParOf" srcId="{CCF11A6E-F586-4910-8C44-1AE6AD4ECC02}" destId="{4E89074A-DD45-4C30-BE68-0847302086FD}" srcOrd="3" destOrd="0" presId="urn:microsoft.com/office/officeart/2008/layout/TitlePictureLineup"/>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15370-9E21-4343-A577-4985C41A0B6E}">
      <dsp:nvSpPr>
        <dsp:cNvPr id="0" name=""/>
        <dsp:cNvSpPr/>
      </dsp:nvSpPr>
      <dsp:spPr>
        <a:xfrm>
          <a:off x="3000" y="55084"/>
          <a:ext cx="2925365" cy="11701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Controlled variables</a:t>
          </a:r>
        </a:p>
      </dsp:txBody>
      <dsp:txXfrm>
        <a:off x="3000" y="55084"/>
        <a:ext cx="2925365" cy="1170146"/>
      </dsp:txXfrm>
    </dsp:sp>
    <dsp:sp modelId="{DE65B54D-BB89-4898-B770-68834B90CB27}">
      <dsp:nvSpPr>
        <dsp:cNvPr id="0" name=""/>
        <dsp:cNvSpPr/>
      </dsp:nvSpPr>
      <dsp:spPr>
        <a:xfrm>
          <a:off x="3000" y="1225230"/>
          <a:ext cx="2925365" cy="41929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These are kept the same throughout your experiments</a:t>
          </a:r>
        </a:p>
      </dsp:txBody>
      <dsp:txXfrm>
        <a:off x="3000" y="1225230"/>
        <a:ext cx="2925365" cy="4192987"/>
      </dsp:txXfrm>
    </dsp:sp>
    <dsp:sp modelId="{E01B3154-0666-4584-9FC4-432DE00CC402}">
      <dsp:nvSpPr>
        <dsp:cNvPr id="0" name=""/>
        <dsp:cNvSpPr/>
      </dsp:nvSpPr>
      <dsp:spPr>
        <a:xfrm>
          <a:off x="3337917" y="55084"/>
          <a:ext cx="2925365" cy="11701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Independent variable</a:t>
          </a:r>
        </a:p>
      </dsp:txBody>
      <dsp:txXfrm>
        <a:off x="3337917" y="55084"/>
        <a:ext cx="2925365" cy="1170146"/>
      </dsp:txXfrm>
    </dsp:sp>
    <dsp:sp modelId="{6EC96761-7A7E-46B1-9A31-B92F49834D5A}">
      <dsp:nvSpPr>
        <dsp:cNvPr id="0" name=""/>
        <dsp:cNvSpPr/>
      </dsp:nvSpPr>
      <dsp:spPr>
        <a:xfrm>
          <a:off x="3337917" y="1225230"/>
          <a:ext cx="2925365" cy="41929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The </a:t>
          </a:r>
          <a:r>
            <a:rPr lang="en-US" sz="2800" b="1" kern="1200" dirty="0"/>
            <a:t>one</a:t>
          </a:r>
          <a:r>
            <a:rPr lang="en-US" sz="2800" kern="1200" dirty="0"/>
            <a:t> variable you purposely change and test</a:t>
          </a:r>
        </a:p>
      </dsp:txBody>
      <dsp:txXfrm>
        <a:off x="3337917" y="1225230"/>
        <a:ext cx="2925365" cy="4192987"/>
      </dsp:txXfrm>
    </dsp:sp>
    <dsp:sp modelId="{64DD6D48-227C-4434-BED8-F49C9D4F4F7E}">
      <dsp:nvSpPr>
        <dsp:cNvPr id="0" name=""/>
        <dsp:cNvSpPr/>
      </dsp:nvSpPr>
      <dsp:spPr>
        <a:xfrm>
          <a:off x="6672833" y="55084"/>
          <a:ext cx="2925365" cy="11701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Dependent variable</a:t>
          </a:r>
        </a:p>
      </dsp:txBody>
      <dsp:txXfrm>
        <a:off x="6672833" y="55084"/>
        <a:ext cx="2925365" cy="1170146"/>
      </dsp:txXfrm>
    </dsp:sp>
    <dsp:sp modelId="{98860936-C475-4184-9A9D-2F4B5D8B0BC7}">
      <dsp:nvSpPr>
        <dsp:cNvPr id="0" name=""/>
        <dsp:cNvSpPr/>
      </dsp:nvSpPr>
      <dsp:spPr>
        <a:xfrm>
          <a:off x="6672833" y="1225230"/>
          <a:ext cx="2925365" cy="41929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The measure of change observed because of independent variable</a:t>
          </a:r>
        </a:p>
        <a:p>
          <a:pPr marL="285750" lvl="1" indent="-285750" algn="l" defTabSz="1244600">
            <a:lnSpc>
              <a:spcPct val="90000"/>
            </a:lnSpc>
            <a:spcBef>
              <a:spcPct val="0"/>
            </a:spcBef>
            <a:spcAft>
              <a:spcPct val="15000"/>
            </a:spcAft>
            <a:buChar char="•"/>
          </a:pPr>
          <a:r>
            <a:rPr lang="en-US" sz="2800" kern="1200" dirty="0"/>
            <a:t>Decide how you will measure the change</a:t>
          </a:r>
        </a:p>
      </dsp:txBody>
      <dsp:txXfrm>
        <a:off x="6672833" y="1225230"/>
        <a:ext cx="2925365" cy="4192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4FA82-603E-4EDB-90A9-1DA699C2C901}">
      <dsp:nvSpPr>
        <dsp:cNvPr id="0" name=""/>
        <dsp:cNvSpPr/>
      </dsp:nvSpPr>
      <dsp:spPr>
        <a:xfrm>
          <a:off x="1519" y="831580"/>
          <a:ext cx="0" cy="3777417"/>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475A52-D924-4818-BEE8-D250047D6B3F}">
      <dsp:nvSpPr>
        <dsp:cNvPr id="0" name=""/>
        <dsp:cNvSpPr/>
      </dsp:nvSpPr>
      <dsp:spPr>
        <a:xfrm>
          <a:off x="106447" y="957494"/>
          <a:ext cx="1986711" cy="169983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BC393-AD16-4772-8402-4ABCB8683B4E}">
      <dsp:nvSpPr>
        <dsp:cNvPr id="0" name=""/>
        <dsp:cNvSpPr/>
      </dsp:nvSpPr>
      <dsp:spPr>
        <a:xfrm>
          <a:off x="106447" y="2657332"/>
          <a:ext cx="1986711" cy="195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660" tIns="73660" rIns="73660" bIns="73660" numCol="1" spcCol="1270" anchor="t" anchorCtr="0">
          <a:noAutofit/>
        </a:bodyPr>
        <a:lstStyle/>
        <a:p>
          <a:pPr marL="0" lvl="0" indent="0" algn="ctr" defTabSz="1289050">
            <a:lnSpc>
              <a:spcPct val="90000"/>
            </a:lnSpc>
            <a:spcBef>
              <a:spcPct val="0"/>
            </a:spcBef>
            <a:spcAft>
              <a:spcPct val="35000"/>
            </a:spcAft>
            <a:buNone/>
          </a:pPr>
          <a:r>
            <a:rPr lang="en-US" sz="2900" kern="1200" dirty="0"/>
            <a:t>Describe this step in your experiment</a:t>
          </a:r>
        </a:p>
      </dsp:txBody>
      <dsp:txXfrm>
        <a:off x="106447" y="2657332"/>
        <a:ext cx="1986711" cy="1951665"/>
      </dsp:txXfrm>
    </dsp:sp>
    <dsp:sp modelId="{770E20EC-6929-4A45-99D5-285545E37892}">
      <dsp:nvSpPr>
        <dsp:cNvPr id="0" name=""/>
        <dsp:cNvSpPr/>
      </dsp:nvSpPr>
      <dsp:spPr>
        <a:xfrm>
          <a:off x="1519" y="411867"/>
          <a:ext cx="2098565" cy="41971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Step 1</a:t>
          </a:r>
        </a:p>
      </dsp:txBody>
      <dsp:txXfrm>
        <a:off x="1519" y="411867"/>
        <a:ext cx="2098565" cy="419713"/>
      </dsp:txXfrm>
    </dsp:sp>
    <dsp:sp modelId="{6806A88B-ACCD-4689-BA2C-F1412EF73B42}">
      <dsp:nvSpPr>
        <dsp:cNvPr id="0" name=""/>
        <dsp:cNvSpPr/>
      </dsp:nvSpPr>
      <dsp:spPr>
        <a:xfrm>
          <a:off x="2501384" y="831580"/>
          <a:ext cx="0" cy="3777417"/>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3BA09B-A748-477B-98A1-FEDE95925694}">
      <dsp:nvSpPr>
        <dsp:cNvPr id="0" name=""/>
        <dsp:cNvSpPr/>
      </dsp:nvSpPr>
      <dsp:spPr>
        <a:xfrm>
          <a:off x="2606313" y="957494"/>
          <a:ext cx="1986711" cy="1699837"/>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810939-5D65-4F5C-894F-F86C706A7A1C}">
      <dsp:nvSpPr>
        <dsp:cNvPr id="0" name=""/>
        <dsp:cNvSpPr/>
      </dsp:nvSpPr>
      <dsp:spPr>
        <a:xfrm>
          <a:off x="2606313" y="2657332"/>
          <a:ext cx="1986711" cy="195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660" tIns="73660" rIns="73660" bIns="73660" numCol="1" spcCol="1270" anchor="t" anchorCtr="0">
          <a:noAutofit/>
        </a:bodyPr>
        <a:lstStyle/>
        <a:p>
          <a:pPr marL="0" lvl="0" indent="0" algn="ctr" defTabSz="1289050">
            <a:lnSpc>
              <a:spcPct val="90000"/>
            </a:lnSpc>
            <a:spcBef>
              <a:spcPct val="0"/>
            </a:spcBef>
            <a:spcAft>
              <a:spcPct val="35000"/>
            </a:spcAft>
            <a:buNone/>
          </a:pPr>
          <a:r>
            <a:rPr lang="en-US" sz="2900" kern="1200"/>
            <a:t>Describe this step in your experiment</a:t>
          </a:r>
          <a:endParaRPr lang="en-US" sz="2900" kern="1200" dirty="0"/>
        </a:p>
      </dsp:txBody>
      <dsp:txXfrm>
        <a:off x="2606313" y="2657332"/>
        <a:ext cx="1986711" cy="1951665"/>
      </dsp:txXfrm>
    </dsp:sp>
    <dsp:sp modelId="{16EEE8E2-3D18-44F6-B04A-3D59841E4FA8}">
      <dsp:nvSpPr>
        <dsp:cNvPr id="0" name=""/>
        <dsp:cNvSpPr/>
      </dsp:nvSpPr>
      <dsp:spPr>
        <a:xfrm>
          <a:off x="2501384" y="411867"/>
          <a:ext cx="2098565" cy="41971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Step 2</a:t>
          </a:r>
        </a:p>
      </dsp:txBody>
      <dsp:txXfrm>
        <a:off x="2501384" y="411867"/>
        <a:ext cx="2098565" cy="419713"/>
      </dsp:txXfrm>
    </dsp:sp>
    <dsp:sp modelId="{7F77031C-84AF-49FA-B2E3-6B22E2F49F2B}">
      <dsp:nvSpPr>
        <dsp:cNvPr id="0" name=""/>
        <dsp:cNvSpPr/>
      </dsp:nvSpPr>
      <dsp:spPr>
        <a:xfrm>
          <a:off x="5001250" y="831580"/>
          <a:ext cx="0" cy="3777417"/>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DEA8A3-BC3B-493E-88CC-A57435CCDC96}">
      <dsp:nvSpPr>
        <dsp:cNvPr id="0" name=""/>
        <dsp:cNvSpPr/>
      </dsp:nvSpPr>
      <dsp:spPr>
        <a:xfrm>
          <a:off x="5106178" y="957494"/>
          <a:ext cx="1986711" cy="169983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E06ADE-C892-44D3-AB90-0EE941CCA21D}">
      <dsp:nvSpPr>
        <dsp:cNvPr id="0" name=""/>
        <dsp:cNvSpPr/>
      </dsp:nvSpPr>
      <dsp:spPr>
        <a:xfrm>
          <a:off x="5106178" y="2657332"/>
          <a:ext cx="1986711" cy="195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660" tIns="73660" rIns="73660" bIns="73660" numCol="1" spcCol="1270" anchor="t" anchorCtr="0">
          <a:noAutofit/>
        </a:bodyPr>
        <a:lstStyle/>
        <a:p>
          <a:pPr marL="0" lvl="0" indent="0" algn="ctr" defTabSz="1289050">
            <a:lnSpc>
              <a:spcPct val="90000"/>
            </a:lnSpc>
            <a:spcBef>
              <a:spcPct val="0"/>
            </a:spcBef>
            <a:spcAft>
              <a:spcPct val="35000"/>
            </a:spcAft>
            <a:buNone/>
          </a:pPr>
          <a:r>
            <a:rPr lang="en-US" sz="2900" kern="1200" dirty="0"/>
            <a:t>Describe this step in your experiment</a:t>
          </a:r>
        </a:p>
      </dsp:txBody>
      <dsp:txXfrm>
        <a:off x="5106178" y="2657332"/>
        <a:ext cx="1986711" cy="1951665"/>
      </dsp:txXfrm>
    </dsp:sp>
    <dsp:sp modelId="{B3686B38-0C87-411A-9F82-923E333643FB}">
      <dsp:nvSpPr>
        <dsp:cNvPr id="0" name=""/>
        <dsp:cNvSpPr/>
      </dsp:nvSpPr>
      <dsp:spPr>
        <a:xfrm>
          <a:off x="5001250" y="411867"/>
          <a:ext cx="2098565" cy="41971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Step 3</a:t>
          </a:r>
        </a:p>
      </dsp:txBody>
      <dsp:txXfrm>
        <a:off x="5001250" y="411867"/>
        <a:ext cx="2098565" cy="419713"/>
      </dsp:txXfrm>
    </dsp:sp>
    <dsp:sp modelId="{87ACD694-36F9-4193-A8FE-573DA345BCA3}">
      <dsp:nvSpPr>
        <dsp:cNvPr id="0" name=""/>
        <dsp:cNvSpPr/>
      </dsp:nvSpPr>
      <dsp:spPr>
        <a:xfrm>
          <a:off x="7501115" y="831580"/>
          <a:ext cx="0" cy="3777417"/>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F084B-0048-459A-9001-2451F5192F25}">
      <dsp:nvSpPr>
        <dsp:cNvPr id="0" name=""/>
        <dsp:cNvSpPr/>
      </dsp:nvSpPr>
      <dsp:spPr>
        <a:xfrm>
          <a:off x="7606043" y="957494"/>
          <a:ext cx="1986711" cy="1699837"/>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1C86DE-9AB9-421D-8408-47DA191A0168}">
      <dsp:nvSpPr>
        <dsp:cNvPr id="0" name=""/>
        <dsp:cNvSpPr/>
      </dsp:nvSpPr>
      <dsp:spPr>
        <a:xfrm>
          <a:off x="7606043" y="2657332"/>
          <a:ext cx="1986711" cy="195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660" tIns="73660" rIns="73660" bIns="73660" numCol="1" spcCol="1270" anchor="t" anchorCtr="0">
          <a:noAutofit/>
        </a:bodyPr>
        <a:lstStyle/>
        <a:p>
          <a:pPr marL="0" lvl="0" indent="0" algn="ctr" defTabSz="1289050">
            <a:lnSpc>
              <a:spcPct val="90000"/>
            </a:lnSpc>
            <a:spcBef>
              <a:spcPct val="0"/>
            </a:spcBef>
            <a:spcAft>
              <a:spcPct val="35000"/>
            </a:spcAft>
            <a:buNone/>
          </a:pPr>
          <a:r>
            <a:rPr lang="en-US" sz="2900" kern="1200" dirty="0"/>
            <a:t>Describe this step in your experiment</a:t>
          </a:r>
        </a:p>
      </dsp:txBody>
      <dsp:txXfrm>
        <a:off x="7606043" y="2657332"/>
        <a:ext cx="1986711" cy="1951665"/>
      </dsp:txXfrm>
    </dsp:sp>
    <dsp:sp modelId="{4E89074A-DD45-4C30-BE68-0847302086FD}">
      <dsp:nvSpPr>
        <dsp:cNvPr id="0" name=""/>
        <dsp:cNvSpPr/>
      </dsp:nvSpPr>
      <dsp:spPr>
        <a:xfrm>
          <a:off x="7501115" y="411867"/>
          <a:ext cx="2098565" cy="41971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Step 4</a:t>
          </a:r>
        </a:p>
      </dsp:txBody>
      <dsp:txXfrm>
        <a:off x="7501115" y="411867"/>
        <a:ext cx="2098565" cy="41971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4" cy="513509"/>
          </a:xfrm>
          <a:prstGeom prst="rect">
            <a:avLst/>
          </a:prstGeom>
        </p:spPr>
        <p:txBody>
          <a:bodyPr vert="horz" lIns="99040" tIns="49520" rIns="99040" bIns="49520" rtlCol="0"/>
          <a:lstStyle>
            <a:lvl1pPr algn="l">
              <a:defRPr sz="1300"/>
            </a:lvl1pPr>
          </a:lstStyle>
          <a:p>
            <a:endParaRPr lang="en-US"/>
          </a:p>
        </p:txBody>
      </p:sp>
      <p:sp>
        <p:nvSpPr>
          <p:cNvPr id="3" name="Date Placeholder 2"/>
          <p:cNvSpPr>
            <a:spLocks noGrp="1"/>
          </p:cNvSpPr>
          <p:nvPr>
            <p:ph type="dt" sz="quarter" idx="1"/>
          </p:nvPr>
        </p:nvSpPr>
        <p:spPr>
          <a:xfrm>
            <a:off x="4021294" y="0"/>
            <a:ext cx="3076364" cy="513509"/>
          </a:xfrm>
          <a:prstGeom prst="rect">
            <a:avLst/>
          </a:prstGeom>
        </p:spPr>
        <p:txBody>
          <a:bodyPr vert="horz" lIns="99040" tIns="49520" rIns="99040" bIns="49520" rtlCol="0"/>
          <a:lstStyle>
            <a:lvl1pPr algn="r">
              <a:defRPr sz="1300"/>
            </a:lvl1pPr>
          </a:lstStyle>
          <a:p>
            <a:fld id="{F1C0B079-A316-4C9B-B165-DF9EA8325D2C}" type="datetimeFigureOut">
              <a:rPr lang="en-US" smtClean="0"/>
              <a:pPr/>
              <a:t>2/15/22</a:t>
            </a:fld>
            <a:endParaRPr lang="en-US"/>
          </a:p>
        </p:txBody>
      </p:sp>
      <p:sp>
        <p:nvSpPr>
          <p:cNvPr id="4" name="Footer Placeholder 3"/>
          <p:cNvSpPr>
            <a:spLocks noGrp="1"/>
          </p:cNvSpPr>
          <p:nvPr>
            <p:ph type="ftr" sz="quarter" idx="2"/>
          </p:nvPr>
        </p:nvSpPr>
        <p:spPr>
          <a:xfrm>
            <a:off x="0" y="9721107"/>
            <a:ext cx="3076364" cy="513506"/>
          </a:xfrm>
          <a:prstGeom prst="rect">
            <a:avLst/>
          </a:prstGeom>
        </p:spPr>
        <p:txBody>
          <a:bodyPr vert="horz" lIns="99040" tIns="49520" rIns="99040" bIns="49520"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7"/>
            <a:ext cx="3076364" cy="513506"/>
          </a:xfrm>
          <a:prstGeom prst="rect">
            <a:avLst/>
          </a:prstGeom>
        </p:spPr>
        <p:txBody>
          <a:bodyPr vert="horz" lIns="99040" tIns="49520" rIns="99040" bIns="49520" rtlCol="0" anchor="b"/>
          <a:lstStyle>
            <a:lvl1pPr algn="r">
              <a:defRPr sz="1300"/>
            </a:lvl1pPr>
          </a:lstStyle>
          <a:p>
            <a:fld id="{6BA0EAE6-B4B6-49B7-9049-B371250BE0F4}" type="slidenum">
              <a:rPr lang="en-US" smtClean="0"/>
              <a:pPr/>
              <a:t>‹N°›</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4" cy="513509"/>
          </a:xfrm>
          <a:prstGeom prst="rect">
            <a:avLst/>
          </a:prstGeom>
        </p:spPr>
        <p:txBody>
          <a:bodyPr vert="horz" lIns="99040" tIns="49520" rIns="99040" bIns="49520" rtlCol="0"/>
          <a:lstStyle>
            <a:lvl1pPr algn="l">
              <a:defRPr sz="1300"/>
            </a:lvl1pPr>
          </a:lstStyle>
          <a:p>
            <a:endParaRPr lang="en-US"/>
          </a:p>
        </p:txBody>
      </p:sp>
      <p:sp>
        <p:nvSpPr>
          <p:cNvPr id="3" name="Date Placeholder 2"/>
          <p:cNvSpPr>
            <a:spLocks noGrp="1"/>
          </p:cNvSpPr>
          <p:nvPr>
            <p:ph type="dt" idx="1"/>
          </p:nvPr>
        </p:nvSpPr>
        <p:spPr>
          <a:xfrm>
            <a:off x="4021294" y="0"/>
            <a:ext cx="3076364" cy="513509"/>
          </a:xfrm>
          <a:prstGeom prst="rect">
            <a:avLst/>
          </a:prstGeom>
        </p:spPr>
        <p:txBody>
          <a:bodyPr vert="horz" lIns="99040" tIns="49520" rIns="99040" bIns="49520" rtlCol="0"/>
          <a:lstStyle>
            <a:lvl1pPr algn="r">
              <a:defRPr sz="1300"/>
            </a:lvl1pPr>
          </a:lstStyle>
          <a:p>
            <a:fld id="{38F28AB8-57D1-494F-9851-055AD867E790}" type="datetimeFigureOut">
              <a:rPr lang="en-US" smtClean="0"/>
              <a:pPr/>
              <a:t>2/15/22</a:t>
            </a:fld>
            <a:endParaRPr lang="en-US"/>
          </a:p>
        </p:txBody>
      </p:sp>
      <p:sp>
        <p:nvSpPr>
          <p:cNvPr id="4" name="Slide Image Placeholder 3"/>
          <p:cNvSpPr>
            <a:spLocks noGrp="1" noRot="1" noChangeAspect="1"/>
          </p:cNvSpPr>
          <p:nvPr>
            <p:ph type="sldImg" idx="2"/>
          </p:nvPr>
        </p:nvSpPr>
        <p:spPr>
          <a:xfrm>
            <a:off x="2254250" y="1279525"/>
            <a:ext cx="2590800" cy="3454400"/>
          </a:xfrm>
          <a:prstGeom prst="rect">
            <a:avLst/>
          </a:prstGeom>
          <a:noFill/>
          <a:ln w="12700">
            <a:solidFill>
              <a:prstClr val="black"/>
            </a:solidFill>
          </a:ln>
        </p:spPr>
        <p:txBody>
          <a:bodyPr vert="horz" lIns="99040" tIns="49520" rIns="99040" bIns="49520" rtlCol="0" anchor="ctr"/>
          <a:lstStyle/>
          <a:p>
            <a:endParaRPr lang="en-US"/>
          </a:p>
        </p:txBody>
      </p:sp>
      <p:sp>
        <p:nvSpPr>
          <p:cNvPr id="5" name="Notes Placeholder 4"/>
          <p:cNvSpPr>
            <a:spLocks noGrp="1"/>
          </p:cNvSpPr>
          <p:nvPr>
            <p:ph type="body" sz="quarter" idx="3"/>
          </p:nvPr>
        </p:nvSpPr>
        <p:spPr>
          <a:xfrm>
            <a:off x="709931" y="4925408"/>
            <a:ext cx="5679440" cy="4029879"/>
          </a:xfrm>
          <a:prstGeom prst="rect">
            <a:avLst/>
          </a:prstGeom>
        </p:spPr>
        <p:txBody>
          <a:bodyPr vert="horz" lIns="99040" tIns="49520" rIns="99040" bIns="495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7"/>
            <a:ext cx="3076364" cy="513506"/>
          </a:xfrm>
          <a:prstGeom prst="rect">
            <a:avLst/>
          </a:prstGeom>
        </p:spPr>
        <p:txBody>
          <a:bodyPr vert="horz" lIns="99040" tIns="49520" rIns="99040" bIns="49520"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4" cy="513506"/>
          </a:xfrm>
          <a:prstGeom prst="rect">
            <a:avLst/>
          </a:prstGeom>
        </p:spPr>
        <p:txBody>
          <a:bodyPr vert="horz" lIns="99040" tIns="49520" rIns="99040" bIns="49520" rtlCol="0" anchor="b"/>
          <a:lstStyle>
            <a:lvl1pPr algn="r">
              <a:defRPr sz="1300"/>
            </a:lvl1pPr>
          </a:lstStyle>
          <a:p>
            <a:fld id="{37C7F044-5458-4B2E-BFA0-52AAA1C529D4}" type="slidenum">
              <a:rPr lang="en-US" smtClean="0"/>
              <a:pPr/>
              <a:t>‹N°›</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899952" rtl="0" eaLnBrk="1" latinLnBrk="0" hangingPunct="1">
      <a:defRPr sz="1181" kern="1200">
        <a:solidFill>
          <a:schemeClr val="tx1"/>
        </a:solidFill>
        <a:latin typeface="+mn-lt"/>
        <a:ea typeface="+mn-ea"/>
        <a:cs typeface="+mn-cs"/>
      </a:defRPr>
    </a:lvl1pPr>
    <a:lvl2pPr marL="449976" algn="l" defTabSz="899952" rtl="0" eaLnBrk="1" latinLnBrk="0" hangingPunct="1">
      <a:defRPr sz="1181" kern="1200">
        <a:solidFill>
          <a:schemeClr val="tx1"/>
        </a:solidFill>
        <a:latin typeface="+mn-lt"/>
        <a:ea typeface="+mn-ea"/>
        <a:cs typeface="+mn-cs"/>
      </a:defRPr>
    </a:lvl2pPr>
    <a:lvl3pPr marL="899952" algn="l" defTabSz="899952" rtl="0" eaLnBrk="1" latinLnBrk="0" hangingPunct="1">
      <a:defRPr sz="1181" kern="1200">
        <a:solidFill>
          <a:schemeClr val="tx1"/>
        </a:solidFill>
        <a:latin typeface="+mn-lt"/>
        <a:ea typeface="+mn-ea"/>
        <a:cs typeface="+mn-cs"/>
      </a:defRPr>
    </a:lvl3pPr>
    <a:lvl4pPr marL="1349929" algn="l" defTabSz="899952" rtl="0" eaLnBrk="1" latinLnBrk="0" hangingPunct="1">
      <a:defRPr sz="1181" kern="1200">
        <a:solidFill>
          <a:schemeClr val="tx1"/>
        </a:solidFill>
        <a:latin typeface="+mn-lt"/>
        <a:ea typeface="+mn-ea"/>
        <a:cs typeface="+mn-cs"/>
      </a:defRPr>
    </a:lvl4pPr>
    <a:lvl5pPr marL="1799905" algn="l" defTabSz="899952" rtl="0" eaLnBrk="1" latinLnBrk="0" hangingPunct="1">
      <a:defRPr sz="1181" kern="1200">
        <a:solidFill>
          <a:schemeClr val="tx1"/>
        </a:solidFill>
        <a:latin typeface="+mn-lt"/>
        <a:ea typeface="+mn-ea"/>
        <a:cs typeface="+mn-cs"/>
      </a:defRPr>
    </a:lvl5pPr>
    <a:lvl6pPr marL="2249881" algn="l" defTabSz="899952" rtl="0" eaLnBrk="1" latinLnBrk="0" hangingPunct="1">
      <a:defRPr sz="1181" kern="1200">
        <a:solidFill>
          <a:schemeClr val="tx1"/>
        </a:solidFill>
        <a:latin typeface="+mn-lt"/>
        <a:ea typeface="+mn-ea"/>
        <a:cs typeface="+mn-cs"/>
      </a:defRPr>
    </a:lvl6pPr>
    <a:lvl7pPr marL="2699857" algn="l" defTabSz="899952" rtl="0" eaLnBrk="1" latinLnBrk="0" hangingPunct="1">
      <a:defRPr sz="1181" kern="1200">
        <a:solidFill>
          <a:schemeClr val="tx1"/>
        </a:solidFill>
        <a:latin typeface="+mn-lt"/>
        <a:ea typeface="+mn-ea"/>
        <a:cs typeface="+mn-cs"/>
      </a:defRPr>
    </a:lvl7pPr>
    <a:lvl8pPr marL="3149834" algn="l" defTabSz="899952" rtl="0" eaLnBrk="1" latinLnBrk="0" hangingPunct="1">
      <a:defRPr sz="1181" kern="1200">
        <a:solidFill>
          <a:schemeClr val="tx1"/>
        </a:solidFill>
        <a:latin typeface="+mn-lt"/>
        <a:ea typeface="+mn-ea"/>
        <a:cs typeface="+mn-cs"/>
      </a:defRPr>
    </a:lvl8pPr>
    <a:lvl9pPr marL="3599810" algn="l" defTabSz="899952" rtl="0" eaLnBrk="1" latinLnBrk="0" hangingPunct="1">
      <a:defRPr sz="118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0" y="1279525"/>
            <a:ext cx="2590800" cy="3454400"/>
          </a:xfrm>
        </p:spPr>
      </p:sp>
      <p:sp>
        <p:nvSpPr>
          <p:cNvPr id="3" name="Notes Placeholder 2"/>
          <p:cNvSpPr>
            <a:spLocks noGrp="1"/>
          </p:cNvSpPr>
          <p:nvPr>
            <p:ph type="body" idx="1"/>
          </p:nvPr>
        </p:nvSpPr>
        <p:spPr/>
        <p:txBody>
          <a:bodyPr/>
          <a:lstStyle/>
          <a:p>
            <a:r>
              <a:rPr lang="en-US" dirty="0"/>
              <a:t>To change </a:t>
            </a:r>
            <a:r>
              <a:rPr lang="en-US"/>
              <a:t>this 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pPr/>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854982" y="5372660"/>
            <a:ext cx="22273929" cy="848216"/>
          </a:xfrm>
        </p:spPr>
        <p:txBody>
          <a:bodyPr anchor="ctr">
            <a:noAutofit/>
          </a:bodyPr>
          <a:lstStyle>
            <a:lvl1pPr marL="0" indent="0">
              <a:spcBef>
                <a:spcPts val="0"/>
              </a:spcBef>
              <a:buNone/>
              <a:defRPr sz="2700">
                <a:solidFill>
                  <a:schemeClr val="bg1">
                    <a:lumMod val="75000"/>
                  </a:schemeClr>
                </a:solidFill>
              </a:defRPr>
            </a:lvl1pPr>
            <a:lvl2pPr marL="0" indent="0">
              <a:spcBef>
                <a:spcPts val="0"/>
              </a:spcBef>
              <a:buNone/>
              <a:defRPr sz="1800">
                <a:solidFill>
                  <a:schemeClr val="bg1"/>
                </a:solidFill>
              </a:defRPr>
            </a:lvl2pPr>
            <a:lvl3pPr marL="0" indent="0">
              <a:spcBef>
                <a:spcPts val="0"/>
              </a:spcBef>
              <a:buNone/>
              <a:defRPr sz="1800">
                <a:solidFill>
                  <a:schemeClr val="bg1"/>
                </a:solidFill>
              </a:defRPr>
            </a:lvl3pPr>
            <a:lvl4pPr marL="0" indent="0">
              <a:spcBef>
                <a:spcPts val="0"/>
              </a:spcBef>
              <a:buNone/>
              <a:defRPr sz="1800">
                <a:solidFill>
                  <a:schemeClr val="bg1"/>
                </a:solidFill>
              </a:defRPr>
            </a:lvl4pPr>
            <a:lvl5pPr marL="0" indent="0">
              <a:spcBef>
                <a:spcPts val="0"/>
              </a:spcBef>
              <a:buNone/>
              <a:defRPr sz="1800">
                <a:solidFill>
                  <a:schemeClr val="bg1"/>
                </a:solidFill>
              </a:defRPr>
            </a:lvl5pPr>
            <a:lvl6pPr marL="0" indent="0">
              <a:spcBef>
                <a:spcPts val="0"/>
              </a:spcBef>
              <a:buNone/>
              <a:defRPr sz="1800">
                <a:solidFill>
                  <a:schemeClr val="bg1"/>
                </a:solidFill>
              </a:defRPr>
            </a:lvl6pPr>
            <a:lvl7pPr marL="0" indent="0">
              <a:spcBef>
                <a:spcPts val="0"/>
              </a:spcBef>
              <a:buNone/>
              <a:defRPr sz="1800">
                <a:solidFill>
                  <a:schemeClr val="bg1"/>
                </a:solidFill>
              </a:defRPr>
            </a:lvl7pPr>
            <a:lvl8pPr marL="0" indent="0">
              <a:spcBef>
                <a:spcPts val="0"/>
              </a:spcBef>
              <a:buNone/>
              <a:defRPr sz="1800">
                <a:solidFill>
                  <a:schemeClr val="bg1"/>
                </a:solidFill>
              </a:defRPr>
            </a:lvl8pPr>
            <a:lvl9pPr marL="0" indent="0">
              <a:spcBef>
                <a:spcPts val="0"/>
              </a:spcBef>
              <a:buNone/>
              <a:defRPr sz="18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843732" y="7440110"/>
            <a:ext cx="9449792" cy="1680025"/>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843732" y="9336138"/>
            <a:ext cx="9449792" cy="3586108"/>
          </a:xfrm>
          <a:solidFill>
            <a:schemeClr val="tx2">
              <a:lumMod val="10000"/>
              <a:lumOff val="90000"/>
            </a:schemeClr>
          </a:solidFill>
        </p:spPr>
        <p:txBody>
          <a:bodyPr lIns="365760" rIns="365760" anchor="ctr">
            <a:noAutofit/>
          </a:bodyPr>
          <a:lstStyle>
            <a:lvl1pPr marL="0" indent="0">
              <a:spcBef>
                <a:spcPts val="900"/>
              </a:spcBef>
              <a:buFont typeface="Arial" panose="020B0604020202020204" pitchFamily="34" charset="0"/>
              <a:buNone/>
              <a:defRPr sz="3300" baseline="0"/>
            </a:lvl1pPr>
            <a:lvl2pPr marL="428625" indent="-428625">
              <a:spcBef>
                <a:spcPts val="900"/>
              </a:spcBef>
              <a:buFont typeface="Arial" panose="020B0604020202020204" pitchFamily="34" charset="0"/>
              <a:buChar char="•"/>
              <a:defRPr sz="3300"/>
            </a:lvl2pPr>
            <a:lvl3pPr marL="428625" indent="-428625">
              <a:spcBef>
                <a:spcPts val="900"/>
              </a:spcBef>
              <a:buFont typeface="Arial" panose="020B0604020202020204" pitchFamily="34" charset="0"/>
              <a:buChar char="•"/>
              <a:defRPr sz="3300"/>
            </a:lvl3pPr>
            <a:lvl4pPr marL="0" indent="0">
              <a:spcBef>
                <a:spcPts val="900"/>
              </a:spcBef>
              <a:buNone/>
              <a:defRPr sz="3300"/>
            </a:lvl4pPr>
            <a:lvl5pPr marL="0" indent="0">
              <a:spcBef>
                <a:spcPts val="900"/>
              </a:spcBef>
              <a:buNone/>
              <a:defRPr sz="3300"/>
            </a:lvl5pPr>
            <a:lvl6pPr marL="0" indent="0">
              <a:spcBef>
                <a:spcPts val="900"/>
              </a:spcBef>
              <a:buNone/>
              <a:defRPr sz="3300"/>
            </a:lvl6pPr>
            <a:lvl7pPr marL="0" indent="0">
              <a:spcBef>
                <a:spcPts val="900"/>
              </a:spcBef>
              <a:buNone/>
              <a:defRPr sz="3300"/>
            </a:lvl7pPr>
            <a:lvl8pPr marL="0" indent="0">
              <a:spcBef>
                <a:spcPts val="900"/>
              </a:spcBef>
              <a:buNone/>
              <a:defRPr sz="3300"/>
            </a:lvl8pPr>
            <a:lvl9pPr marL="0" indent="0">
              <a:spcBef>
                <a:spcPts val="900"/>
              </a:spcBef>
              <a:buNone/>
              <a:defRPr sz="33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843732" y="13776203"/>
            <a:ext cx="9449792" cy="1680025"/>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843732" y="15576231"/>
            <a:ext cx="9449792" cy="3684445"/>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843732" y="19620290"/>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843732" y="21576320"/>
            <a:ext cx="9449792" cy="7910171"/>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843732" y="30036443"/>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843732" y="31932472"/>
            <a:ext cx="9449792" cy="9576141"/>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1474748" y="7440110"/>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1474748" y="9336138"/>
            <a:ext cx="9449792" cy="8918184"/>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1474748" y="18804278"/>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1474748" y="20700305"/>
            <a:ext cx="9449792" cy="8786184"/>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1474748" y="30036443"/>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1474748" y="31932472"/>
            <a:ext cx="9449792" cy="9576141"/>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2072015" y="7440110"/>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2072015" y="9336138"/>
            <a:ext cx="9449792" cy="9600142"/>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2072015" y="19573562"/>
            <a:ext cx="9449792" cy="5956269"/>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2072015" y="25942110"/>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2072015" y="27838139"/>
            <a:ext cx="9449792" cy="5701903"/>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2072015" y="33756498"/>
            <a:ext cx="9449792" cy="1600024"/>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4050" cap="none" baseline="0">
                <a:solidFill>
                  <a:schemeClr val="bg1"/>
                </a:solidFill>
                <a:latin typeface="+mj-lt"/>
              </a:defRPr>
            </a:lvl1pPr>
            <a:lvl2pPr marL="0" indent="0">
              <a:spcBef>
                <a:spcPts val="0"/>
              </a:spcBef>
              <a:buNone/>
              <a:defRPr sz="4500" cap="all" baseline="0">
                <a:solidFill>
                  <a:schemeClr val="bg1"/>
                </a:solidFill>
                <a:latin typeface="+mj-lt"/>
              </a:defRPr>
            </a:lvl2pPr>
            <a:lvl3pPr marL="0" indent="0">
              <a:spcBef>
                <a:spcPts val="0"/>
              </a:spcBef>
              <a:buNone/>
              <a:defRPr sz="4500" cap="all" baseline="0">
                <a:solidFill>
                  <a:schemeClr val="bg1"/>
                </a:solidFill>
                <a:latin typeface="+mj-lt"/>
              </a:defRPr>
            </a:lvl3pPr>
            <a:lvl4pPr marL="0" indent="0">
              <a:spcBef>
                <a:spcPts val="0"/>
              </a:spcBef>
              <a:buNone/>
              <a:defRPr sz="4500" cap="all" baseline="0">
                <a:solidFill>
                  <a:schemeClr val="bg1"/>
                </a:solidFill>
                <a:latin typeface="+mj-lt"/>
              </a:defRPr>
            </a:lvl4pPr>
            <a:lvl5pPr marL="0" indent="0">
              <a:spcBef>
                <a:spcPts val="0"/>
              </a:spcBef>
              <a:buNone/>
              <a:defRPr sz="4500" cap="all" baseline="0">
                <a:solidFill>
                  <a:schemeClr val="bg1"/>
                </a:solidFill>
                <a:latin typeface="+mj-lt"/>
              </a:defRPr>
            </a:lvl5pPr>
            <a:lvl6pPr marL="0" indent="0">
              <a:spcBef>
                <a:spcPts val="0"/>
              </a:spcBef>
              <a:buNone/>
              <a:defRPr sz="4500" cap="all" baseline="0">
                <a:solidFill>
                  <a:schemeClr val="bg1"/>
                </a:solidFill>
                <a:latin typeface="+mj-lt"/>
              </a:defRPr>
            </a:lvl6pPr>
            <a:lvl7pPr marL="0" indent="0">
              <a:spcBef>
                <a:spcPts val="0"/>
              </a:spcBef>
              <a:buNone/>
              <a:defRPr sz="4500" cap="all" baseline="0">
                <a:solidFill>
                  <a:schemeClr val="bg1"/>
                </a:solidFill>
                <a:latin typeface="+mj-lt"/>
              </a:defRPr>
            </a:lvl7pPr>
            <a:lvl8pPr marL="0" indent="0">
              <a:spcBef>
                <a:spcPts val="0"/>
              </a:spcBef>
              <a:buNone/>
              <a:defRPr sz="4500" cap="all" baseline="0">
                <a:solidFill>
                  <a:schemeClr val="bg1"/>
                </a:solidFill>
                <a:latin typeface="+mj-lt"/>
              </a:defRPr>
            </a:lvl8pPr>
            <a:lvl9pPr marL="0" indent="0">
              <a:spcBef>
                <a:spcPts val="0"/>
              </a:spcBef>
              <a:buNone/>
              <a:defRPr sz="45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2072015" y="35652527"/>
            <a:ext cx="9449792" cy="5856086"/>
          </a:xfrm>
        </p:spPr>
        <p:txBody>
          <a:bodyPr lIns="91440" tIns="182880"/>
          <a:lstStyle>
            <a:lvl1pPr>
              <a:defRPr sz="2400" baseline="0"/>
            </a:lvl1pPr>
            <a:lvl2pPr>
              <a:defRPr sz="2100"/>
            </a:lvl2pPr>
            <a:lvl3pPr>
              <a:defRPr sz="2100"/>
            </a:lvl3pPr>
            <a:lvl4pPr>
              <a:defRPr sz="2100"/>
            </a:lvl4pPr>
            <a:lvl5pPr>
              <a:defRPr sz="2100"/>
            </a:lvl5pPr>
            <a:lvl6pPr>
              <a:defRPr sz="2100"/>
            </a:lvl6pPr>
            <a:lvl7pPr>
              <a:defRPr sz="2100"/>
            </a:lvl7pPr>
            <a:lvl8pPr>
              <a:defRPr sz="2100"/>
            </a:lvl8pPr>
            <a:lvl9pPr>
              <a:defRPr sz="21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pPr/>
              <a:t>2/15/22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pPr/>
              <a:t>‹N°›</a:t>
            </a:fld>
            <a:endParaRPr lang="en-US"/>
          </a:p>
        </p:txBody>
      </p:sp>
      <p:sp>
        <p:nvSpPr>
          <p:cNvPr id="8" name="Picture Placeholder 7"/>
          <p:cNvSpPr>
            <a:spLocks noGrp="1"/>
          </p:cNvSpPr>
          <p:nvPr>
            <p:ph type="pic" sz="quarter" idx="43"/>
          </p:nvPr>
        </p:nvSpPr>
        <p:spPr>
          <a:xfrm>
            <a:off x="23821352" y="1"/>
            <a:ext cx="8577936" cy="5042653"/>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6768" userDrawn="1">
          <p15:clr>
            <a:srgbClr val="A4A3A4"/>
          </p15:clr>
        </p15:guide>
        <p15:guide id="2" pos="13641"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9207D00-4134-F74C-956C-09DA3BE441DE}"/>
              </a:ext>
            </a:extLst>
          </p:cNvPr>
          <p:cNvSpPr/>
          <p:nvPr userDrawn="1"/>
        </p:nvSpPr>
        <p:spPr>
          <a:xfrm>
            <a:off x="3167" y="0"/>
            <a:ext cx="32399288" cy="66000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err="1"/>
          </a:p>
        </p:txBody>
      </p:sp>
      <p:sp>
        <p:nvSpPr>
          <p:cNvPr id="2" name="Title Placeholder 1"/>
          <p:cNvSpPr>
            <a:spLocks noGrp="1"/>
          </p:cNvSpPr>
          <p:nvPr>
            <p:ph type="title"/>
          </p:nvPr>
        </p:nvSpPr>
        <p:spPr bwMode="auto">
          <a:xfrm>
            <a:off x="854981" y="900092"/>
            <a:ext cx="22274511" cy="389997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54981" y="7900117"/>
            <a:ext cx="30700575" cy="310104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3731" y="42145895"/>
            <a:ext cx="7289840" cy="600009"/>
          </a:xfrm>
          <a:prstGeom prst="rect">
            <a:avLst/>
          </a:prstGeom>
        </p:spPr>
        <p:txBody>
          <a:bodyPr vert="horz" lIns="91440" tIns="45720" rIns="91440" bIns="45720" rtlCol="0" anchor="ctr"/>
          <a:lstStyle>
            <a:lvl1pPr algn="l">
              <a:defRPr sz="1200">
                <a:solidFill>
                  <a:schemeClr val="tx1">
                    <a:tint val="75000"/>
                  </a:schemeClr>
                </a:solidFill>
              </a:defRPr>
            </a:lvl1pPr>
          </a:lstStyle>
          <a:p>
            <a:fld id="{ECAA57DF-1C19-4726-AB84-014692BAD8F5}" type="datetimeFigureOut">
              <a:rPr lang="en-US" smtClean="0"/>
              <a:pPr/>
              <a:t>2/15/22</a:t>
            </a:fld>
            <a:endParaRPr lang="en-US"/>
          </a:p>
        </p:txBody>
      </p:sp>
      <p:sp>
        <p:nvSpPr>
          <p:cNvPr id="5" name="Footer Placeholder 4"/>
          <p:cNvSpPr>
            <a:spLocks noGrp="1"/>
          </p:cNvSpPr>
          <p:nvPr>
            <p:ph type="ftr" sz="quarter" idx="3"/>
          </p:nvPr>
        </p:nvSpPr>
        <p:spPr>
          <a:xfrm>
            <a:off x="8133572" y="42145895"/>
            <a:ext cx="16132145" cy="600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265717" y="42145895"/>
            <a:ext cx="7289840" cy="600009"/>
          </a:xfrm>
          <a:prstGeom prst="rect">
            <a:avLst/>
          </a:prstGeom>
        </p:spPr>
        <p:txBody>
          <a:bodyPr vert="horz" lIns="91440" tIns="45720" rIns="91440" bIns="45720" rtlCol="0" anchor="ctr"/>
          <a:lstStyle>
            <a:lvl1pPr algn="r">
              <a:defRPr sz="1200">
                <a:solidFill>
                  <a:schemeClr val="tx1">
                    <a:tint val="75000"/>
                  </a:schemeClr>
                </a:solidFill>
              </a:defRPr>
            </a:lvl1pPr>
          </a:lstStyle>
          <a:p>
            <a:fld id="{91B4C631-C489-4C11-812F-2172FBEAE82B}" type="slidenum">
              <a:rPr lang="en-US" smtClean="0"/>
              <a:pPr/>
              <a:t>‹N°›</a:t>
            </a:fld>
            <a:endParaRPr lang="en-US"/>
          </a:p>
        </p:txBody>
      </p:sp>
      <p:sp>
        <p:nvSpPr>
          <p:cNvPr id="8" name="Rectangle 7"/>
          <p:cNvSpPr/>
          <p:nvPr userDrawn="1"/>
        </p:nvSpPr>
        <p:spPr bwMode="gray">
          <a:xfrm>
            <a:off x="0" y="5100075"/>
            <a:ext cx="32399288" cy="15000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cxnSp>
        <p:nvCxnSpPr>
          <p:cNvPr id="9" name="Straight Connector 8"/>
          <p:cNvCxnSpPr/>
          <p:nvPr userDrawn="1"/>
        </p:nvCxnSpPr>
        <p:spPr>
          <a:xfrm>
            <a:off x="0" y="5100075"/>
            <a:ext cx="32399288"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pic>
        <p:nvPicPr>
          <p:cNvPr id="10" name="Picture Placeholder 104" descr="Closeup of glass beakers"/>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9708313" y="0"/>
            <a:ext cx="12694142" cy="5042653"/>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441660" y="-149759"/>
            <a:ext cx="10177883" cy="463063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2" name="Rectangle 11"/>
          <p:cNvSpPr/>
          <p:nvPr userDrawn="1"/>
        </p:nvSpPr>
        <p:spPr bwMode="gray">
          <a:xfrm>
            <a:off x="0" y="41695888"/>
            <a:ext cx="32399288" cy="15000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44"/>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291840" rtl="0" eaLnBrk="1" latinLnBrk="0" hangingPunct="1">
        <a:lnSpc>
          <a:spcPct val="90000"/>
        </a:lnSpc>
        <a:spcBef>
          <a:spcPct val="0"/>
        </a:spcBef>
        <a:buNone/>
        <a:defRPr sz="8625" b="0" kern="1200">
          <a:solidFill>
            <a:schemeClr val="bg1"/>
          </a:solidFill>
          <a:latin typeface="+mj-lt"/>
          <a:ea typeface="+mj-ea"/>
          <a:cs typeface="+mj-cs"/>
        </a:defRPr>
      </a:lvl1pPr>
    </p:titleStyle>
    <p:bodyStyle>
      <a:lvl1pPr marL="34290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2100" kern="1200">
          <a:solidFill>
            <a:schemeClr val="tx1"/>
          </a:solidFill>
          <a:latin typeface="+mn-lt"/>
          <a:ea typeface="+mn-ea"/>
          <a:cs typeface="+mn-cs"/>
        </a:defRPr>
      </a:lvl1pPr>
      <a:lvl2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2pPr>
      <a:lvl3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3pPr>
      <a:lvl4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4pPr>
      <a:lvl5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5pPr>
      <a:lvl6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6pPr>
      <a:lvl7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7pPr>
      <a:lvl8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8pPr>
      <a:lvl9pPr marL="822960" indent="-342900" algn="l" defTabSz="3291840" rtl="0" eaLnBrk="1" latinLnBrk="0" hangingPunct="1">
        <a:lnSpc>
          <a:spcPct val="100000"/>
        </a:lnSpc>
        <a:spcBef>
          <a:spcPts val="900"/>
        </a:spcBef>
        <a:buClr>
          <a:schemeClr val="bg1">
            <a:lumMod val="65000"/>
          </a:schemeClr>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07" userDrawn="1">
          <p15:clr>
            <a:srgbClr val="A4A3A4"/>
          </p15:clr>
        </p15:guide>
        <p15:guide id="2" pos="531" userDrawn="1">
          <p15:clr>
            <a:srgbClr val="A4A3A4"/>
          </p15:clr>
        </p15:guide>
        <p15:guide id="3" pos="19878" userDrawn="1">
          <p15:clr>
            <a:srgbClr val="A4A3A4"/>
          </p15:clr>
        </p15:guide>
        <p15:guide id="4" pos="10205"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7694" y="1146202"/>
            <a:ext cx="18443341" cy="1300793"/>
          </a:xfrm>
        </p:spPr>
        <p:txBody>
          <a:bodyPr>
            <a:normAutofit/>
          </a:bodyPr>
          <a:lstStyle/>
          <a:p>
            <a:r>
              <a:rPr lang="en-US" dirty="0"/>
              <a:t>Project Title</a:t>
            </a:r>
          </a:p>
        </p:txBody>
      </p:sp>
      <p:sp>
        <p:nvSpPr>
          <p:cNvPr id="23" name="Text Placeholder 22"/>
          <p:cNvSpPr>
            <a:spLocks noGrp="1"/>
          </p:cNvSpPr>
          <p:nvPr>
            <p:ph type="body" sz="quarter" idx="36"/>
          </p:nvPr>
        </p:nvSpPr>
        <p:spPr/>
        <p:txBody>
          <a:bodyPr/>
          <a:lstStyle/>
          <a:p>
            <a:r>
              <a:rPr lang="en-US" dirty="0"/>
              <a:t>Your name | Teacher’s name | School</a:t>
            </a:r>
          </a:p>
        </p:txBody>
      </p:sp>
      <p:sp>
        <p:nvSpPr>
          <p:cNvPr id="67" name="Text Placeholder 66"/>
          <p:cNvSpPr>
            <a:spLocks noGrp="1"/>
          </p:cNvSpPr>
          <p:nvPr>
            <p:ph type="body" sz="quarter" idx="13"/>
          </p:nvPr>
        </p:nvSpPr>
        <p:spPr/>
        <p:txBody>
          <a:bodyPr/>
          <a:lstStyle/>
          <a:p>
            <a:r>
              <a:rPr lang="en-US"/>
              <a:t>Problem / Question</a:t>
            </a:r>
            <a:endParaRPr lang="en-US" dirty="0"/>
          </a:p>
        </p:txBody>
      </p:sp>
      <p:sp>
        <p:nvSpPr>
          <p:cNvPr id="69" name="Text Placeholder 68"/>
          <p:cNvSpPr>
            <a:spLocks noGrp="1"/>
          </p:cNvSpPr>
          <p:nvPr>
            <p:ph type="body" sz="quarter" idx="39"/>
          </p:nvPr>
        </p:nvSpPr>
        <p:spPr/>
        <p:txBody>
          <a:bodyPr/>
          <a:lstStyle/>
          <a:p>
            <a:r>
              <a:rPr lang="en-US" dirty="0"/>
              <a:t>Enter your question here (statement of the problem)</a:t>
            </a:r>
          </a:p>
        </p:txBody>
      </p:sp>
      <p:sp>
        <p:nvSpPr>
          <p:cNvPr id="68" name="Text Placeholder 67"/>
          <p:cNvSpPr>
            <a:spLocks noGrp="1"/>
          </p:cNvSpPr>
          <p:nvPr>
            <p:ph type="body" sz="quarter" idx="37"/>
          </p:nvPr>
        </p:nvSpPr>
        <p:spPr/>
        <p:txBody>
          <a:bodyPr/>
          <a:lstStyle/>
          <a:p>
            <a:r>
              <a:rPr lang="en-US"/>
              <a:t>Hypothesis</a:t>
            </a:r>
            <a:endParaRPr lang="en-US" dirty="0"/>
          </a:p>
        </p:txBody>
      </p:sp>
      <p:sp>
        <p:nvSpPr>
          <p:cNvPr id="11" name="Content Placeholder 10"/>
          <p:cNvSpPr>
            <a:spLocks noGrp="1"/>
          </p:cNvSpPr>
          <p:nvPr>
            <p:ph sz="quarter" idx="38"/>
          </p:nvPr>
        </p:nvSpPr>
        <p:spPr/>
        <p:txBody>
          <a:bodyPr/>
          <a:lstStyle/>
          <a:p>
            <a:endParaRPr lang="en-US" dirty="0"/>
          </a:p>
          <a:p>
            <a:r>
              <a:rPr lang="en-US" dirty="0"/>
              <a:t>Add your answer / solution here</a:t>
            </a:r>
          </a:p>
          <a:p>
            <a:r>
              <a:rPr lang="en-US" dirty="0"/>
              <a:t>Write hypothesis before you begin the experiment</a:t>
            </a:r>
          </a:p>
          <a:p>
            <a:r>
              <a:rPr lang="en-US" dirty="0"/>
              <a:t>This should be your best educated guess based on your research</a:t>
            </a:r>
          </a:p>
        </p:txBody>
      </p:sp>
      <p:sp>
        <p:nvSpPr>
          <p:cNvPr id="7" name="Text Placeholder 6"/>
          <p:cNvSpPr>
            <a:spLocks noGrp="1"/>
          </p:cNvSpPr>
          <p:nvPr>
            <p:ph type="body" sz="quarter" idx="17"/>
          </p:nvPr>
        </p:nvSpPr>
        <p:spPr/>
        <p:txBody>
          <a:bodyPr/>
          <a:lstStyle/>
          <a:p>
            <a:r>
              <a:rPr lang="en-US"/>
              <a:t>Project Overview</a:t>
            </a:r>
            <a:endParaRPr lang="en-US" dirty="0"/>
          </a:p>
        </p:txBody>
      </p:sp>
      <p:sp>
        <p:nvSpPr>
          <p:cNvPr id="12" name="Content Placeholder 11"/>
          <p:cNvSpPr>
            <a:spLocks noGrp="1"/>
          </p:cNvSpPr>
          <p:nvPr>
            <p:ph sz="quarter" idx="25"/>
          </p:nvPr>
        </p:nvSpPr>
        <p:spPr/>
        <p:txBody>
          <a:bodyPr/>
          <a:lstStyle/>
          <a:p>
            <a:r>
              <a:rPr lang="en-US" dirty="0"/>
              <a:t>Add a brief overview or summary of your project. (Use the Bullets button on the Home tab to remove the bullets.)</a:t>
            </a:r>
          </a:p>
        </p:txBody>
      </p:sp>
      <p:sp>
        <p:nvSpPr>
          <p:cNvPr id="8" name="Text Placeholder 7"/>
          <p:cNvSpPr>
            <a:spLocks noGrp="1"/>
          </p:cNvSpPr>
          <p:nvPr>
            <p:ph type="body" sz="quarter" idx="19"/>
          </p:nvPr>
        </p:nvSpPr>
        <p:spPr>
          <a:xfrm>
            <a:off x="597694" y="31542889"/>
            <a:ext cx="9601200" cy="1625600"/>
          </a:xfrm>
        </p:spPr>
        <p:txBody>
          <a:bodyPr/>
          <a:lstStyle/>
          <a:p>
            <a:r>
              <a:rPr lang="en-US"/>
              <a:t>Variables / Research</a:t>
            </a:r>
            <a:endParaRPr lang="en-US" dirty="0"/>
          </a:p>
        </p:txBody>
      </p:sp>
      <p:graphicFrame>
        <p:nvGraphicFramePr>
          <p:cNvPr id="72" name="Content Placeholder 71" descr="Horizontal Bullet List"/>
          <p:cNvGraphicFramePr>
            <a:graphicFrameLocks noGrp="1"/>
          </p:cNvGraphicFramePr>
          <p:nvPr>
            <p:ph sz="quarter" idx="26"/>
            <p:extLst>
              <p:ext uri="{D42A27DB-BD31-4B8C-83A1-F6EECF244321}">
                <p14:modId xmlns:p14="http://schemas.microsoft.com/office/powerpoint/2010/main" val="3892240043"/>
              </p:ext>
            </p:extLst>
          </p:nvPr>
        </p:nvGraphicFramePr>
        <p:xfrm>
          <a:off x="631984" y="34211358"/>
          <a:ext cx="9601200" cy="5473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quarter" idx="21"/>
          </p:nvPr>
        </p:nvSpPr>
        <p:spPr/>
        <p:txBody>
          <a:bodyPr/>
          <a:lstStyle/>
          <a:p>
            <a:r>
              <a:rPr lang="en-US"/>
              <a:t>Materials</a:t>
            </a:r>
            <a:endParaRPr lang="en-US" dirty="0"/>
          </a:p>
        </p:txBody>
      </p:sp>
      <p:graphicFrame>
        <p:nvGraphicFramePr>
          <p:cNvPr id="2" name="Content Placeholder 1" descr="Sample table with 2 columns, 8 rows"/>
          <p:cNvGraphicFramePr>
            <a:graphicFrameLocks noGrp="1"/>
          </p:cNvGraphicFramePr>
          <p:nvPr>
            <p:ph sz="quarter" idx="27"/>
            <p:extLst>
              <p:ext uri="{D42A27DB-BD31-4B8C-83A1-F6EECF244321}">
                <p14:modId xmlns:p14="http://schemas.microsoft.com/office/powerpoint/2010/main" val="2722039390"/>
              </p:ext>
            </p:extLst>
          </p:nvPr>
        </p:nvGraphicFramePr>
        <p:xfrm>
          <a:off x="11364516" y="10581157"/>
          <a:ext cx="9601200" cy="4994672"/>
        </p:xfrm>
        <a:graphic>
          <a:graphicData uri="http://schemas.openxmlformats.org/drawingml/2006/table">
            <a:tbl>
              <a:tblPr firstRow="1" bandRow="1">
                <a:tableStyleId>{69012ECD-51FC-41F1-AA8D-1B2483CD663E}</a:tableStyleId>
              </a:tblPr>
              <a:tblGrid>
                <a:gridCol w="48006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624334">
                <a:tc>
                  <a:txBody>
                    <a:bodyPr/>
                    <a:lstStyle/>
                    <a:p>
                      <a:pPr algn="ctr"/>
                      <a:r>
                        <a:rPr lang="en-US" sz="2100" dirty="0"/>
                        <a:t>Materials (detailed list)</a:t>
                      </a:r>
                    </a:p>
                  </a:txBody>
                  <a:tcPr marL="68580" marR="68580" marT="34290" marB="34290" anchor="ctr"/>
                </a:tc>
                <a:tc>
                  <a:txBody>
                    <a:bodyPr/>
                    <a:lstStyle/>
                    <a:p>
                      <a:pPr algn="ctr"/>
                      <a:r>
                        <a:rPr lang="en-US" sz="2100" dirty="0"/>
                        <a:t>Quantity (be</a:t>
                      </a:r>
                      <a:r>
                        <a:rPr lang="en-US" sz="2100" baseline="0" dirty="0"/>
                        <a:t> specific)</a:t>
                      </a:r>
                      <a:endParaRPr lang="en-US" sz="2100" dirty="0"/>
                    </a:p>
                  </a:txBody>
                  <a:tcPr marL="68580" marR="68580" marT="34290" marB="34290" anchor="ctr"/>
                </a:tc>
                <a:extLst>
                  <a:ext uri="{0D108BD9-81ED-4DB2-BD59-A6C34878D82A}">
                    <a16:rowId xmlns:a16="http://schemas.microsoft.com/office/drawing/2014/main" val="10000"/>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1"/>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2"/>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3"/>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4"/>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5"/>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6"/>
                  </a:ext>
                </a:extLst>
              </a:tr>
              <a:tr h="624334">
                <a:tc>
                  <a:txBody>
                    <a:bodyPr/>
                    <a:lstStyle/>
                    <a:p>
                      <a:pPr algn="ctr"/>
                      <a:r>
                        <a:rPr lang="en-US" sz="2100" dirty="0"/>
                        <a:t>Item</a:t>
                      </a:r>
                    </a:p>
                  </a:txBody>
                  <a:tcPr marL="68580" marR="68580" marT="34290" marB="34290" anchor="ctr"/>
                </a:tc>
                <a:tc>
                  <a:txBody>
                    <a:bodyPr/>
                    <a:lstStyle/>
                    <a:p>
                      <a:pPr algn="ctr"/>
                      <a:r>
                        <a:rPr lang="en-US" sz="2100" dirty="0"/>
                        <a:t>Amount</a:t>
                      </a:r>
                    </a:p>
                  </a:txBody>
                  <a:tcPr marL="68580" marR="68580" marT="34290" marB="34290" anchor="ctr"/>
                </a:tc>
                <a:extLst>
                  <a:ext uri="{0D108BD9-81ED-4DB2-BD59-A6C34878D82A}">
                    <a16:rowId xmlns:a16="http://schemas.microsoft.com/office/drawing/2014/main" val="10007"/>
                  </a:ext>
                </a:extLst>
              </a:tr>
            </a:tbl>
          </a:graphicData>
        </a:graphic>
      </p:graphicFrame>
      <p:sp>
        <p:nvSpPr>
          <p:cNvPr id="70" name="Text Placeholder 69"/>
          <p:cNvSpPr>
            <a:spLocks noGrp="1"/>
          </p:cNvSpPr>
          <p:nvPr>
            <p:ph type="body" sz="quarter" idx="40"/>
          </p:nvPr>
        </p:nvSpPr>
        <p:spPr>
          <a:xfrm>
            <a:off x="11399044" y="19543351"/>
            <a:ext cx="9601200" cy="1625600"/>
          </a:xfrm>
        </p:spPr>
        <p:txBody>
          <a:bodyPr/>
          <a:lstStyle/>
          <a:p>
            <a:r>
              <a:rPr lang="en-US"/>
              <a:t>Procedure</a:t>
            </a:r>
            <a:endParaRPr lang="en-US" dirty="0"/>
          </a:p>
        </p:txBody>
      </p:sp>
      <p:graphicFrame>
        <p:nvGraphicFramePr>
          <p:cNvPr id="3" name="Content Placeholder 2" descr="Title Picture Lineup"/>
          <p:cNvGraphicFramePr>
            <a:graphicFrameLocks noGrp="1"/>
          </p:cNvGraphicFramePr>
          <p:nvPr>
            <p:ph sz="quarter" idx="23"/>
            <p:extLst>
              <p:ext uri="{D42A27DB-BD31-4B8C-83A1-F6EECF244321}">
                <p14:modId xmlns:p14="http://schemas.microsoft.com/office/powerpoint/2010/main" val="2576227190"/>
              </p:ext>
            </p:extLst>
          </p:nvPr>
        </p:nvGraphicFramePr>
        <p:xfrm>
          <a:off x="11399044" y="21869737"/>
          <a:ext cx="9601200" cy="50208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Text Placeholder 15"/>
          <p:cNvSpPr>
            <a:spLocks noGrp="1"/>
          </p:cNvSpPr>
          <p:nvPr>
            <p:ph type="body" sz="quarter" idx="29"/>
          </p:nvPr>
        </p:nvSpPr>
        <p:spPr/>
        <p:txBody>
          <a:bodyPr/>
          <a:lstStyle/>
          <a:p>
            <a:r>
              <a:rPr lang="en-US"/>
              <a:t>Data / Observations</a:t>
            </a:r>
            <a:endParaRPr lang="en-US" dirty="0"/>
          </a:p>
        </p:txBody>
      </p:sp>
      <p:sp>
        <p:nvSpPr>
          <p:cNvPr id="17" name="Content Placeholder 16"/>
          <p:cNvSpPr>
            <a:spLocks noGrp="1"/>
          </p:cNvSpPr>
          <p:nvPr>
            <p:ph sz="quarter" idx="30"/>
          </p:nvPr>
        </p:nvSpPr>
        <p:spPr/>
        <p:txBody>
          <a:bodyPr/>
          <a:lstStyle/>
          <a:p>
            <a:r>
              <a:rPr lang="en-US" dirty="0"/>
              <a:t>Observation 1</a:t>
            </a:r>
          </a:p>
          <a:p>
            <a:r>
              <a:rPr lang="en-US" dirty="0"/>
              <a:t>Observation 2</a:t>
            </a:r>
          </a:p>
          <a:p>
            <a:r>
              <a:rPr lang="en-US" dirty="0"/>
              <a:t>Observation 3</a:t>
            </a:r>
          </a:p>
        </p:txBody>
      </p:sp>
      <p:sp>
        <p:nvSpPr>
          <p:cNvPr id="18" name="Text Placeholder 17"/>
          <p:cNvSpPr>
            <a:spLocks noGrp="1"/>
          </p:cNvSpPr>
          <p:nvPr>
            <p:ph type="body" sz="quarter" idx="31"/>
          </p:nvPr>
        </p:nvSpPr>
        <p:spPr/>
        <p:txBody>
          <a:bodyPr/>
          <a:lstStyle/>
          <a:p>
            <a:r>
              <a:rPr lang="en-US"/>
              <a:t>Results</a:t>
            </a:r>
            <a:endParaRPr lang="en-US" dirty="0"/>
          </a:p>
        </p:txBody>
      </p:sp>
      <p:graphicFrame>
        <p:nvGraphicFramePr>
          <p:cNvPr id="19" name="Content Placeholder 18" descr="Clustered column chart"/>
          <p:cNvGraphicFramePr>
            <a:graphicFrameLocks noGrp="1"/>
          </p:cNvGraphicFramePr>
          <p:nvPr>
            <p:ph sz="quarter" idx="32"/>
            <p:extLst>
              <p:ext uri="{D42A27DB-BD31-4B8C-83A1-F6EECF244321}">
                <p14:modId xmlns:p14="http://schemas.microsoft.com/office/powerpoint/2010/main" val="2598977611"/>
              </p:ext>
            </p:extLst>
          </p:nvPr>
        </p:nvGraphicFramePr>
        <p:xfrm>
          <a:off x="22166104" y="10335293"/>
          <a:ext cx="9601200" cy="5486400"/>
        </p:xfrm>
        <a:graphic>
          <a:graphicData uri="http://schemas.openxmlformats.org/drawingml/2006/chart">
            <c:chart xmlns:c="http://schemas.openxmlformats.org/drawingml/2006/chart" xmlns:r="http://schemas.openxmlformats.org/officeDocument/2006/relationships" r:id="rId13"/>
          </a:graphicData>
        </a:graphic>
      </p:graphicFrame>
      <p:sp>
        <p:nvSpPr>
          <p:cNvPr id="6" name="Content Placeholder 5"/>
          <p:cNvSpPr>
            <a:spLocks noGrp="1"/>
          </p:cNvSpPr>
          <p:nvPr>
            <p:ph sz="quarter" idx="33"/>
          </p:nvPr>
        </p:nvSpPr>
        <p:spPr/>
        <p:txBody>
          <a:bodyPr/>
          <a:lstStyle/>
          <a:p>
            <a:r>
              <a:rPr lang="en-US"/>
              <a:t>Include results based on your experiments</a:t>
            </a:r>
          </a:p>
          <a:p>
            <a:r>
              <a:rPr lang="en-US"/>
              <a:t>Result 2</a:t>
            </a:r>
          </a:p>
          <a:p>
            <a:r>
              <a:rPr lang="en-US"/>
              <a:t>Result 3</a:t>
            </a:r>
            <a:endParaRPr lang="en-US" dirty="0"/>
          </a:p>
        </p:txBody>
      </p:sp>
      <p:sp>
        <p:nvSpPr>
          <p:cNvPr id="71" name="Text Placeholder 70"/>
          <p:cNvSpPr>
            <a:spLocks noGrp="1"/>
          </p:cNvSpPr>
          <p:nvPr>
            <p:ph type="body" sz="quarter" idx="41"/>
          </p:nvPr>
        </p:nvSpPr>
        <p:spPr/>
        <p:txBody>
          <a:bodyPr/>
          <a:lstStyle/>
          <a:p>
            <a:r>
              <a:rPr lang="en-US"/>
              <a:t>Conclusion</a:t>
            </a:r>
            <a:endParaRPr lang="en-US" dirty="0"/>
          </a:p>
        </p:txBody>
      </p:sp>
      <p:sp>
        <p:nvSpPr>
          <p:cNvPr id="15" name="Content Placeholder 14"/>
          <p:cNvSpPr>
            <a:spLocks noGrp="1"/>
          </p:cNvSpPr>
          <p:nvPr>
            <p:ph sz="quarter" idx="42"/>
          </p:nvPr>
        </p:nvSpPr>
        <p:spPr/>
        <p:txBody>
          <a:bodyPr/>
          <a:lstStyle/>
          <a:p>
            <a:r>
              <a:rPr lang="en-US"/>
              <a:t>Brief summary of what you discovered based on results</a:t>
            </a:r>
          </a:p>
          <a:p>
            <a:r>
              <a:rPr lang="en-US"/>
              <a:t>Indicate and explain whether or not the data supports your hypothesis</a:t>
            </a:r>
            <a:endParaRPr lang="en-US" dirty="0"/>
          </a:p>
        </p:txBody>
      </p:sp>
      <p:sp>
        <p:nvSpPr>
          <p:cNvPr id="21" name="Text Placeholder 20"/>
          <p:cNvSpPr>
            <a:spLocks noGrp="1"/>
          </p:cNvSpPr>
          <p:nvPr>
            <p:ph type="body" sz="quarter" idx="34"/>
          </p:nvPr>
        </p:nvSpPr>
        <p:spPr/>
        <p:txBody>
          <a:bodyPr/>
          <a:lstStyle/>
          <a:p>
            <a:r>
              <a:rPr lang="en-US"/>
              <a:t>Works Cited</a:t>
            </a:r>
            <a:endParaRPr lang="en-US" dirty="0"/>
          </a:p>
        </p:txBody>
      </p:sp>
      <p:sp>
        <p:nvSpPr>
          <p:cNvPr id="22" name="Content Placeholder 21"/>
          <p:cNvSpPr>
            <a:spLocks noGrp="1"/>
          </p:cNvSpPr>
          <p:nvPr>
            <p:ph sz="quarter" idx="35"/>
          </p:nvPr>
        </p:nvSpPr>
        <p:spPr/>
        <p:txBody>
          <a:bodyPr/>
          <a:lstStyle/>
          <a:p>
            <a:r>
              <a:rPr lang="en-US" dirty="0"/>
              <a:t>Include print and electronic sources in alphabetical order</a:t>
            </a:r>
          </a:p>
        </p:txBody>
      </p:sp>
      <p:sp>
        <p:nvSpPr>
          <p:cNvPr id="29" name="Text Placeholder 22"/>
          <p:cNvSpPr txBox="1">
            <a:spLocks/>
          </p:cNvSpPr>
          <p:nvPr/>
        </p:nvSpPr>
        <p:spPr bwMode="auto">
          <a:xfrm>
            <a:off x="337783" y="41984847"/>
            <a:ext cx="22273929" cy="848216"/>
          </a:xfrm>
          <a:prstGeom prst="rect">
            <a:avLst/>
          </a:prstGeom>
        </p:spPr>
        <p:txBody>
          <a:bodyPr vert="horz" lIns="91440" tIns="45720" rIns="91440" bIns="45720" rtlCol="0" anchor="ctr">
            <a:noAutofit/>
          </a:bodyPr>
          <a:lstStyle>
            <a:lvl1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2700" kern="1200">
                <a:solidFill>
                  <a:schemeClr val="bg1">
                    <a:lumMod val="75000"/>
                  </a:schemeClr>
                </a:solidFill>
                <a:latin typeface="+mn-lt"/>
                <a:ea typeface="+mn-ea"/>
                <a:cs typeface="+mn-cs"/>
              </a:defRPr>
            </a:lvl1pPr>
            <a:lvl2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2pPr>
            <a:lvl3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3pPr>
            <a:lvl4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4pPr>
            <a:lvl5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5pPr>
            <a:lvl6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6pPr>
            <a:lvl7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7pPr>
            <a:lvl8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8pPr>
            <a:lvl9pPr marL="0" indent="0" algn="l" defTabSz="3291840" rtl="0" eaLnBrk="1" latinLnBrk="0" hangingPunct="1">
              <a:lnSpc>
                <a:spcPct val="100000"/>
              </a:lnSpc>
              <a:spcBef>
                <a:spcPts val="0"/>
              </a:spcBef>
              <a:buClr>
                <a:schemeClr val="bg1">
                  <a:lumMod val="65000"/>
                </a:schemeClr>
              </a:buClr>
              <a:buFont typeface="Arial" panose="020B0604020202020204" pitchFamily="34" charset="0"/>
              <a:buNone/>
              <a:defRPr sz="1800" kern="1200">
                <a:solidFill>
                  <a:schemeClr val="bg1"/>
                </a:solidFill>
                <a:latin typeface="+mn-lt"/>
                <a:ea typeface="+mn-ea"/>
                <a:cs typeface="+mn-cs"/>
              </a:defRPr>
            </a:lvl9pPr>
          </a:lstStyle>
          <a:p>
            <a:r>
              <a:rPr lang="en-US" dirty="0"/>
              <a:t>Address | Email | Date</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310</Words>
  <Application>Microsoft Macintosh PowerPoint</Application>
  <PresentationFormat>Personnalisé</PresentationFormat>
  <Paragraphs>62</Paragraphs>
  <Slides>1</Slides>
  <Notes>1</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vt:i4>
      </vt:variant>
    </vt:vector>
  </HeadingPairs>
  <TitlesOfParts>
    <vt:vector size="3" baseType="lpstr">
      <vt:lpstr>Arial</vt:lpstr>
      <vt:lpstr>Science Poster</vt:lpstr>
      <vt:lpstr>Project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ridha bouallegue</dc:creator>
  <cp:lastModifiedBy>Ridha Bouallegue</cp:lastModifiedBy>
  <cp:revision>10</cp:revision>
  <cp:lastPrinted>2016-02-19T10:08:51Z</cp:lastPrinted>
  <dcterms:created xsi:type="dcterms:W3CDTF">2013-01-20T21:20:28Z</dcterms:created>
  <dcterms:modified xsi:type="dcterms:W3CDTF">2022-02-15T08:01:31Z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